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CB8EF-9A65-4E2C-9B52-DB759230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D64027-061E-4CC9-914A-C08DBD573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571F9-5EF8-4168-B0AA-53A9961E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7F1D5-1ADE-4ABA-BEB6-87539480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133F1-38A3-4962-99FA-2A250D35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5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D474B-6101-4BA9-ADAD-69CDA3AA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FA52DA-07A5-4323-ADF2-094F7A142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46F76-7AC2-4CF2-B8E9-4BC6DB85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96CA64-D4F0-42AC-8594-AB696F3D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57365-F04B-4412-9877-0DD7D598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6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C880E1-E780-4108-ADB3-48E6A6B8D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DB1950-2E10-416C-8732-9FB3357B2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21029-5161-4F8D-9979-0165DEE7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F6FDA3-016C-48EC-8D22-A45F7FF6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6256B-33FC-49DF-850D-D4DEA6C9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08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4B0DA-58C0-42C5-9373-E0F20A16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18447-D5DD-4A72-ADE5-30935B31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F3673-203D-4EA0-81B6-A087AE64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E0638-44F6-4ACF-A01E-EAAD9A34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B179B-44D6-4CA8-9058-DE38503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B4B9F-9623-4BA6-8F14-F1240037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DC5FC-4845-4418-B11B-E103F79F6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CEEDC-C686-431F-B763-7E6B3C11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1D206-5F25-4A28-ABD1-7985E2A2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1EF6F-DC82-43E1-B0FB-6E558F98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18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ACB99-EC4F-4D79-A83A-E3CE2135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908AC-7FD2-4B91-82AA-F1272FC1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962F3F-9015-4099-874A-2DDE716A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61ADCC-B1E2-462D-84C9-7F367A69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9572BE-87C7-4634-A1C3-EF0C910F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9F8392-547A-4B94-8022-0315A4A3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2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39E83-F356-431B-8344-F6CA1CC5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CFEEEC-8B5F-4F4E-9E2F-5DD763365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57B640-A763-424F-92A5-BF24872C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261812-1E28-4380-B33A-DD92F293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12C6E5-BFF4-42AB-B936-75070B32D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CEF60E-1915-452E-8D8E-BB8A74A2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CCA8BE-5E80-4370-A16F-E1E6E04B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E20B18-94B1-4B12-8F8C-5459565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6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16A25-A226-464A-B94D-2FD82AAA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88314F-2E43-44C5-9672-C4AB9D7D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9B85FF-93E5-442C-874E-64FDF06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69EB0F-E7C7-45DE-813C-C23FA00E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5C8A18-8D80-46DC-9D36-92BE3EFE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0225CE-CBFE-4779-9C49-E25D8C45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C2FE32-1D21-4C7F-9353-E62AFC2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6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600D4-1326-4A60-969B-B918B356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ED4B3-35EE-4B51-8F4A-67E206E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03BC68-A280-45F5-9C60-B5F31CE5C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2A320-47D5-420D-A94B-BB4A4467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9216F5-C70B-440C-AC1A-0F894C6E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D9523-2B21-4C25-99BA-8CEE83A3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CFEDA-17EC-4365-8835-32DE9EBB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06C8B5-E37E-4262-AC15-751513DF2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AD38DD-5FB6-47B4-A89C-8474978B5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402A06-A8FF-44E3-8644-5F272DFF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E072FA-26B6-4238-862D-D471BBA4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C43BF-DEC3-4DC0-A04F-C07DFF0C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3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8A70BC-AC1E-40E2-AEEB-774AFC62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830C3-BD87-4EEF-80FC-5612E6E5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C890A-AE7A-49B7-B50C-61D8C37B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A0E7-415C-43F8-B0DB-7D6B06BC8D9A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BFA39D-3837-4A4F-B03A-A98385D2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DC6122-F956-498F-8CE3-662C793CD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AD96-39A1-4C5F-A416-286AD8976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5F845-9ACB-48C1-86D5-A4FC845E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homme, debout, eau, jeu&#10;&#10;Description générée automatiquement">
            <a:extLst>
              <a:ext uri="{FF2B5EF4-FFF2-40B4-BE49-F238E27FC236}">
                <a16:creationId xmlns:a16="http://schemas.microsoft.com/office/drawing/2014/main" id="{D167FE66-53AB-4FB8-A0B3-232FE0C21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56" cy="6914776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4DB671-F9AE-4A09-99EA-CAC62E939308}"/>
              </a:ext>
            </a:extLst>
          </p:cNvPr>
          <p:cNvSpPr txBox="1"/>
          <p:nvPr/>
        </p:nvSpPr>
        <p:spPr>
          <a:xfrm>
            <a:off x="215839" y="1344852"/>
            <a:ext cx="5064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05B67"/>
                </a:solidFill>
                <a:latin typeface="Peugeot" panose="02000503040000020003" pitchFamily="50" charset="0"/>
              </a:rPr>
              <a:t>We have the pleasure to invite you to the</a:t>
            </a:r>
          </a:p>
          <a:p>
            <a:r>
              <a:rPr lang="en-US" sz="1400" dirty="0">
                <a:solidFill>
                  <a:srgbClr val="205B67"/>
                </a:solidFill>
                <a:latin typeface="Peugeot" panose="02000503040000020003" pitchFamily="50" charset="0"/>
              </a:rPr>
              <a:t>ELECTRIFIED RANGE INTERNATIONAL PRESS TEST DRIVES</a:t>
            </a:r>
          </a:p>
          <a:p>
            <a:r>
              <a:rPr lang="en-US" sz="1400" dirty="0">
                <a:solidFill>
                  <a:srgbClr val="205B67"/>
                </a:solidFill>
                <a:latin typeface="Peugeot" panose="02000503040000020003" pitchFamily="50" charset="0"/>
              </a:rPr>
              <a:t>in </a:t>
            </a:r>
            <a:r>
              <a:rPr lang="en-US" sz="1400" dirty="0" err="1">
                <a:solidFill>
                  <a:srgbClr val="205B67"/>
                </a:solidFill>
                <a:latin typeface="Peugeot" panose="02000503040000020003" pitchFamily="50" charset="0"/>
              </a:rPr>
              <a:t>Sitges</a:t>
            </a:r>
            <a:r>
              <a:rPr lang="en-US" sz="1400" dirty="0">
                <a:solidFill>
                  <a:srgbClr val="205B67"/>
                </a:solidFill>
                <a:latin typeface="Peugeot" panose="02000503040000020003" pitchFamily="50" charset="0"/>
              </a:rPr>
              <a:t>, Spain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3CED0B-B2B9-415E-B51C-20B377076519}"/>
              </a:ext>
            </a:extLst>
          </p:cNvPr>
          <p:cNvSpPr txBox="1"/>
          <p:nvPr/>
        </p:nvSpPr>
        <p:spPr>
          <a:xfrm>
            <a:off x="81887" y="2763672"/>
            <a:ext cx="368489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142240">
              <a:lnSpc>
                <a:spcPct val="100000"/>
              </a:lnSpc>
              <a:spcBef>
                <a:spcPts val="1650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Arrival at Barcelona Airport / Transfers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0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Buffet lunch at the hotel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5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Press conference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5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HYBRID and Electric test drives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5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Cocktail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0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Dinner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B2D1A4-F071-4EDA-8CE4-8AD79FAD19BF}"/>
              </a:ext>
            </a:extLst>
          </p:cNvPr>
          <p:cNvSpPr txBox="1"/>
          <p:nvPr/>
        </p:nvSpPr>
        <p:spPr>
          <a:xfrm>
            <a:off x="81887" y="5352043"/>
            <a:ext cx="2339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00" indent="-142240">
              <a:lnSpc>
                <a:spcPct val="100000"/>
              </a:lnSpc>
              <a:spcBef>
                <a:spcPts val="1689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Breakfast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5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HYBRID4 test </a:t>
            </a: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drives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5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Transfers to the airport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pPr marL="317500" indent="-142240">
              <a:lnSpc>
                <a:spcPct val="100000"/>
              </a:lnSpc>
              <a:spcBef>
                <a:spcPts val="440"/>
              </a:spcBef>
              <a:buSzPct val="73333"/>
              <a:buFont typeface="Arial"/>
              <a:buChar char="■"/>
              <a:tabLst>
                <a:tab pos="318135" algn="l"/>
              </a:tabLst>
            </a:pPr>
            <a:r>
              <a:rPr lang="en-US" sz="1400" dirty="0">
                <a:solidFill>
                  <a:srgbClr val="235E6B"/>
                </a:solidFill>
                <a:latin typeface="Peugeot" panose="02000503040000020003" pitchFamily="50" charset="0"/>
                <a:cs typeface="Verdana"/>
              </a:rPr>
              <a:t>Lunch at the airport</a:t>
            </a:r>
            <a:endParaRPr lang="en-US" sz="1400" dirty="0">
              <a:latin typeface="Peugeot" panose="02000503040000020003" pitchFamily="50" charset="0"/>
              <a:cs typeface="Verdana"/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2A4D41-7E52-4D54-9F9A-A810F21E8CF7}"/>
              </a:ext>
            </a:extLst>
          </p:cNvPr>
          <p:cNvSpPr txBox="1"/>
          <p:nvPr/>
        </p:nvSpPr>
        <p:spPr>
          <a:xfrm>
            <a:off x="263607" y="4780916"/>
            <a:ext cx="1039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FF"/>
                </a:solidFill>
                <a:latin typeface="Peugeot" panose="02000503040000020003" pitchFamily="50" charset="0"/>
                <a:cs typeface="Century Gothic"/>
              </a:rPr>
              <a:t>&gt;     DAY 2</a:t>
            </a:r>
            <a:endParaRPr lang="fr-FR" sz="1400" dirty="0">
              <a:latin typeface="Peugeot" panose="02000503040000020003" pitchFamily="50" charset="0"/>
              <a:cs typeface="Century Gothic"/>
            </a:endParaRP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741696-9F53-449C-8F33-AC9D7A1FEA62}"/>
              </a:ext>
            </a:extLst>
          </p:cNvPr>
          <p:cNvSpPr txBox="1"/>
          <p:nvPr/>
        </p:nvSpPr>
        <p:spPr>
          <a:xfrm>
            <a:off x="263607" y="2293546"/>
            <a:ext cx="1039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FF"/>
                </a:solidFill>
                <a:latin typeface="Peugeot" panose="02000503040000020003" pitchFamily="50" charset="0"/>
                <a:cs typeface="Century Gothic"/>
              </a:rPr>
              <a:t>&gt;     DAY 1</a:t>
            </a:r>
            <a:endParaRPr lang="fr-FR" sz="1400" b="1" dirty="0">
              <a:latin typeface="Peugeot" panose="02000503040000020003" pitchFamily="50" charset="0"/>
              <a:cs typeface="Century Gothic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647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Peugeot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COURTEL</dc:creator>
  <cp:lastModifiedBy>Pauline COURTEL</cp:lastModifiedBy>
  <cp:revision>4</cp:revision>
  <dcterms:created xsi:type="dcterms:W3CDTF">2019-12-04T09:05:58Z</dcterms:created>
  <dcterms:modified xsi:type="dcterms:W3CDTF">2019-12-10T15:53:44Z</dcterms:modified>
</cp:coreProperties>
</file>