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9144000" cy="5143500" type="screen16x9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61" d="100"/>
          <a:sy n="161" d="100"/>
        </p:scale>
        <p:origin x="784" y="200"/>
      </p:cViewPr>
      <p:guideLst>
        <p:guide orient="horz" pos="9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636F35-7C23-7811-EE82-800CE9A83A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6C99D7-EDC3-EBC1-277D-D59681261F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E197DA-3C69-4345-BA49-DAC2FB18186D}" type="datetime1">
              <a:rPr lang="fr-FR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337FAB-6840-E128-8F28-4C046751E9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C5FE28-81D7-8BEE-5390-80C84D044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99683E-B9A9-6044-A1B0-67B98FCBB0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DFBE94-0C2C-8541-F08F-CA0835492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D7770-83A2-2203-06B6-C3BB59613B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364AD7-7176-C548-A0F1-DE706ED6D485}" type="datetime1">
              <a:rPr lang="fr-FR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BE452A2-187D-02F7-6113-A044D0AB06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B5DBB4B-6CA0-942F-7EE6-E0B0C04EB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F2B122-43EA-C9D5-4503-DB5DC30D7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9201E-69F8-EC95-D763-2487AC197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0BF4F1-3C74-1A49-82BE-1749528F9C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0A5FFF9-514A-C115-4667-46A9FA4A0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1" cy="51435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6143" y="2451099"/>
            <a:ext cx="6955746" cy="800755"/>
          </a:xfrm>
          <a:solidFill>
            <a:srgbClr val="E6007E">
              <a:alpha val="75000"/>
            </a:srgbClr>
          </a:solidFill>
        </p:spPr>
        <p:txBody>
          <a:bodyPr>
            <a:normAutofit/>
          </a:bodyPr>
          <a:lstStyle>
            <a:lvl1pPr marL="201216" indent="0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2565" y="3249815"/>
            <a:ext cx="6694715" cy="395085"/>
          </a:xfrm>
          <a:solidFill>
            <a:srgbClr val="924730">
              <a:alpha val="85000"/>
            </a:srgbClr>
          </a:solidFill>
        </p:spPr>
        <p:txBody>
          <a:bodyPr anchor="ctr">
            <a:normAutofit/>
          </a:bodyPr>
          <a:lstStyle>
            <a:lvl1pPr marL="201216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9" name="Image 8" descr="Une image contenant texte, arrêt, signe, carte de visite&#10;&#10;Description générée automatiquement">
            <a:extLst>
              <a:ext uri="{FF2B5EF4-FFF2-40B4-BE49-F238E27FC236}">
                <a16:creationId xmlns:a16="http://schemas.microsoft.com/office/drawing/2014/main" id="{9A5B9532-E94F-A800-5204-435CF78A4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11" y="55195"/>
            <a:ext cx="2395904" cy="23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E43C2F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2A808C-101B-2D4D-0C1C-741371978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D6BB-229B-4A4A-85E4-0A3E59B45E8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B3D7D6-6003-EF26-63EF-64599E6F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729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2616B2-46D6-F5FE-564D-8F171D2E73CD}"/>
              </a:ext>
            </a:extLst>
          </p:cNvPr>
          <p:cNvSpPr/>
          <p:nvPr userDrawn="1"/>
        </p:nvSpPr>
        <p:spPr>
          <a:xfrm>
            <a:off x="0" y="0"/>
            <a:ext cx="9144000" cy="1073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619991"/>
            <a:ext cx="8216537" cy="2919227"/>
          </a:xfrm>
          <a:solidFill>
            <a:srgbClr val="E6007E"/>
          </a:solidFill>
        </p:spPr>
        <p:txBody>
          <a:bodyPr/>
          <a:lstStyle>
            <a:lvl1pPr algn="ctr">
              <a:defRPr sz="24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3594327"/>
            <a:ext cx="8216537" cy="520473"/>
          </a:xfrm>
          <a:solidFill>
            <a:srgbClr val="924730"/>
          </a:solidFill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7F30A34-92BF-0549-58E2-3C92D85A7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31C1-427A-D343-A322-05A1C4BEB9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5DAAB-F738-8767-37EE-61932440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00" i="1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224E99D-042A-9EA9-9198-ECBD0A5A3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80BD-87A7-4749-9842-2ED3E62A3B5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290A709-6747-7787-8754-C4BCC953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30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40FCB4B4-7253-B1E7-3B44-3118FA8B1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57A1-56DC-294A-A1EB-1FF437B29084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CC66373-8F4A-6892-6253-86428966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91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2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EB42D9-6D1B-4619-DBCE-8CE4872C4E70}"/>
              </a:ext>
            </a:extLst>
          </p:cNvPr>
          <p:cNvSpPr/>
          <p:nvPr userDrawn="1"/>
        </p:nvSpPr>
        <p:spPr>
          <a:xfrm>
            <a:off x="0" y="146050"/>
            <a:ext cx="9144000" cy="588963"/>
          </a:xfrm>
          <a:prstGeom prst="rect">
            <a:avLst/>
          </a:prstGeom>
          <a:gradFill>
            <a:gsLst>
              <a:gs pos="48000">
                <a:srgbClr val="E6007E"/>
              </a:gs>
              <a:gs pos="100000">
                <a:srgbClr val="924730">
                  <a:alpha val="70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29" name="Espace réservé du texte 2">
            <a:extLst>
              <a:ext uri="{FF2B5EF4-FFF2-40B4-BE49-F238E27FC236}">
                <a16:creationId xmlns:a16="http://schemas.microsoft.com/office/drawing/2014/main" id="{8A8FF203-0ABF-B13D-2B7B-870A5CBAC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08963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0B77C8-1377-64E3-5558-0AA4A835C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70438"/>
            <a:ext cx="457200" cy="134937"/>
          </a:xfrm>
          <a:prstGeom prst="rect">
            <a:avLst/>
          </a:prstGeom>
          <a:gradFill>
            <a:gsLst>
              <a:gs pos="0">
                <a:srgbClr val="E6007E"/>
              </a:gs>
              <a:gs pos="100000">
                <a:srgbClr val="924730">
                  <a:alpha val="70000"/>
                </a:srgbClr>
              </a:gs>
            </a:gsLst>
            <a:lin ang="0" scaled="0"/>
          </a:gra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690F88-3F9D-E542-9C73-F0033581262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031" name="Espace réservé du titre 1">
            <a:extLst>
              <a:ext uri="{FF2B5EF4-FFF2-40B4-BE49-F238E27FC236}">
                <a16:creationId xmlns:a16="http://schemas.microsoft.com/office/drawing/2014/main" id="{5D683749-C5AA-9CB9-73F2-1937972378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63513"/>
            <a:ext cx="820896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pic>
        <p:nvPicPr>
          <p:cNvPr id="1032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44BD2F-586D-067B-3250-10647FCED2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4579938"/>
            <a:ext cx="569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326B1A6-466C-378D-8B76-2F12C6D23794}"/>
              </a:ext>
            </a:extLst>
          </p:cNvPr>
          <p:cNvSpPr/>
          <p:nvPr userDrawn="1"/>
        </p:nvSpPr>
        <p:spPr>
          <a:xfrm>
            <a:off x="7783513" y="695325"/>
            <a:ext cx="1360487" cy="77788"/>
          </a:xfrm>
          <a:custGeom>
            <a:avLst/>
            <a:gdLst>
              <a:gd name="connsiteX0" fmla="*/ 1360967 w 1360967"/>
              <a:gd name="connsiteY0" fmla="*/ 0 h 77973"/>
              <a:gd name="connsiteX1" fmla="*/ 92148 w 1360967"/>
              <a:gd name="connsiteY1" fmla="*/ 0 h 77973"/>
              <a:gd name="connsiteX2" fmla="*/ 0 w 1360967"/>
              <a:gd name="connsiteY2" fmla="*/ 77973 h 77973"/>
              <a:gd name="connsiteX3" fmla="*/ 1360967 w 1360967"/>
              <a:gd name="connsiteY3" fmla="*/ 77973 h 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7" h="77973">
                <a:moveTo>
                  <a:pt x="1360967" y="0"/>
                </a:moveTo>
                <a:lnTo>
                  <a:pt x="92148" y="0"/>
                </a:lnTo>
                <a:lnTo>
                  <a:pt x="0" y="77973"/>
                </a:lnTo>
                <a:lnTo>
                  <a:pt x="1360967" y="7797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9E616-CAA8-4731-BD9B-7755A636D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0225" y="4743450"/>
            <a:ext cx="7932738" cy="3238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 i="1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Image 6" descr="Une image contenant porcelaine&#10;&#10;Description générée automatiquement">
            <a:extLst>
              <a:ext uri="{FF2B5EF4-FFF2-40B4-BE49-F238E27FC236}">
                <a16:creationId xmlns:a16="http://schemas.microsoft.com/office/drawing/2014/main" id="{0BEE9A57-9DE0-DB78-0D1A-4D7B3465DD7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35963" y="74191"/>
            <a:ext cx="787400" cy="78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0" r:id="rId2"/>
    <p:sldLayoutId id="2147484054" r:id="rId3"/>
    <p:sldLayoutId id="2147484051" r:id="rId4"/>
    <p:sldLayoutId id="2147484052" r:id="rId5"/>
    <p:sldLayoutId id="2147484055" r:id="rId6"/>
  </p:sldLayoutIdLst>
  <p:hf hd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  <a:ea typeface="ＭＳ Ｐゴシック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  <a:ea typeface="ＭＳ Ｐゴシック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  <a:ea typeface="ＭＳ Ｐゴシック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266700" indent="-1333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rgbClr val="924730"/>
          </a:solidFill>
          <a:latin typeface="Arial"/>
          <a:ea typeface="MS PGothic" panose="020B0600070205080204" pitchFamily="34" charset="-128"/>
          <a:cs typeface="Arial"/>
        </a:defRPr>
      </a:lvl2pPr>
      <a:lvl3pPr marL="400050" indent="-133350" algn="l" defTabSz="342900" rtl="0" eaLnBrk="0" fontAlgn="base" hangingPunct="0">
        <a:spcBef>
          <a:spcPct val="2000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9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542925" indent="-1428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676275" indent="-1333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2BBC622E-BE2C-6C6F-9DAC-DD9B6D57B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463" y="2451100"/>
            <a:ext cx="6956425" cy="800100"/>
          </a:xfrm>
          <a:solidFill>
            <a:srgbClr val="E6007E">
              <a:alpha val="74901"/>
            </a:srgbClr>
          </a:solidFill>
        </p:spPr>
        <p:txBody>
          <a:bodyPr/>
          <a:lstStyle/>
          <a:p>
            <a:pPr marL="200025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ous-titre 3">
            <a:extLst>
              <a:ext uri="{FF2B5EF4-FFF2-40B4-BE49-F238E27FC236}">
                <a16:creationId xmlns:a16="http://schemas.microsoft.com/office/drawing/2014/main" id="{D9BD8C82-950C-9BC9-3C69-244E9A742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338" y="3249613"/>
            <a:ext cx="6694487" cy="395287"/>
          </a:xfrm>
          <a:solidFill>
            <a:srgbClr val="924730">
              <a:alpha val="85097"/>
            </a:srgbClr>
          </a:solidFill>
        </p:spPr>
        <p:txBody>
          <a:bodyPr/>
          <a:lstStyle/>
          <a:p>
            <a:pPr marL="200025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6">
            <a:extLst>
              <a:ext uri="{FF2B5EF4-FFF2-40B4-BE49-F238E27FC236}">
                <a16:creationId xmlns:a16="http://schemas.microsoft.com/office/drawing/2014/main" id="{A28B67C3-DA5A-52E4-2506-DE826504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Espace réservé du contenu 7">
            <a:extLst>
              <a:ext uri="{FF2B5EF4-FFF2-40B4-BE49-F238E27FC236}">
                <a16:creationId xmlns:a16="http://schemas.microsoft.com/office/drawing/2014/main" id="{3E465F9F-89CD-854D-EBC2-F786D30DD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6CECABB7-3657-7CA7-5687-966C16383F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gradFill rotWithShape="0">
            <a:lin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1CD9F51-5CE8-F947-9808-3C5DAEE902F0}" type="slidenum">
              <a:rPr lang="fr-FR" altLang="fr-FR" smtClean="0">
                <a:solidFill>
                  <a:schemeClr val="bg1"/>
                </a:solidFill>
              </a:rPr>
              <a:pPr/>
              <a:t>2</a:t>
            </a:fld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9221" name="Espace réservé du pied de page 8">
            <a:extLst>
              <a:ext uri="{FF2B5EF4-FFF2-40B4-BE49-F238E27FC236}">
                <a16:creationId xmlns:a16="http://schemas.microsoft.com/office/drawing/2014/main" id="{F54AD6B1-A55B-B55A-F0DE-A7259CDE5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</Words>
  <Application>Microsoft Macintosh PowerPoint</Application>
  <PresentationFormat>Affichage à l'écran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Courier New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Bruno SIMON</dc:creator>
  <cp:lastModifiedBy>Elise Crutel</cp:lastModifiedBy>
  <cp:revision>138</cp:revision>
  <cp:lastPrinted>2011-10-05T10:05:27Z</cp:lastPrinted>
  <dcterms:created xsi:type="dcterms:W3CDTF">2011-10-06T06:53:42Z</dcterms:created>
  <dcterms:modified xsi:type="dcterms:W3CDTF">2023-01-09T10:01:47Z</dcterms:modified>
</cp:coreProperties>
</file>