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01"/>
    <a:srgbClr val="D92A3F"/>
    <a:srgbClr val="D90C24"/>
    <a:srgbClr val="F9ECBF"/>
    <a:srgbClr val="EB967F"/>
    <a:srgbClr val="AD6A51"/>
    <a:srgbClr val="E6007E"/>
    <a:srgbClr val="CB1717"/>
    <a:srgbClr val="AF8272"/>
    <a:srgbClr val="934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4660"/>
  </p:normalViewPr>
  <p:slideViewPr>
    <p:cSldViewPr snapToGrid="0">
      <p:cViewPr>
        <p:scale>
          <a:sx n="30" d="100"/>
          <a:sy n="30" d="100"/>
        </p:scale>
        <p:origin x="552" y="-136"/>
      </p:cViewPr>
      <p:guideLst>
        <p:guide orient="horz" pos="9072"/>
        <p:guide pos="16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5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4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F4A426-16F7-4865-980C-D81D5C2A9C7B}"/>
              </a:ext>
            </a:extLst>
          </p:cNvPr>
          <p:cNvSpPr/>
          <p:nvPr userDrawn="1"/>
        </p:nvSpPr>
        <p:spPr>
          <a:xfrm>
            <a:off x="597822" y="28708710"/>
            <a:ext cx="49931049" cy="1287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17765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3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3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6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6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7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0740418-EEE9-EC99-8BDB-D86120C840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9872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808301-78AC-4E17-D563-5170E2FABC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4" y="275573"/>
            <a:ext cx="7392052" cy="73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1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FF7D130-74ED-47F0-9C23-0D12D44D1672}"/>
              </a:ext>
            </a:extLst>
          </p:cNvPr>
          <p:cNvSpPr/>
          <p:nvPr/>
        </p:nvSpPr>
        <p:spPr>
          <a:xfrm>
            <a:off x="35668590" y="22785697"/>
            <a:ext cx="14123960" cy="54408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934A38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B606D5-7725-4C4D-8E6B-F2FC1FBADA3E}"/>
              </a:ext>
            </a:extLst>
          </p:cNvPr>
          <p:cNvSpPr/>
          <p:nvPr/>
        </p:nvSpPr>
        <p:spPr>
          <a:xfrm>
            <a:off x="35668590" y="6843702"/>
            <a:ext cx="14123960" cy="544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08A845-9D6D-4909-BC3B-DED61F720E49}"/>
              </a:ext>
            </a:extLst>
          </p:cNvPr>
          <p:cNvSpPr/>
          <p:nvPr/>
        </p:nvSpPr>
        <p:spPr>
          <a:xfrm>
            <a:off x="19785469" y="6886642"/>
            <a:ext cx="14629594" cy="544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77D0DD-7897-4A35-AA9A-2112E90A37C8}"/>
              </a:ext>
            </a:extLst>
          </p:cNvPr>
          <p:cNvSpPr/>
          <p:nvPr/>
        </p:nvSpPr>
        <p:spPr>
          <a:xfrm>
            <a:off x="4115607" y="21408204"/>
            <a:ext cx="14629594" cy="544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BF0766-0CF9-4C5D-85CD-334EB8ABBF62}"/>
              </a:ext>
            </a:extLst>
          </p:cNvPr>
          <p:cNvSpPr/>
          <p:nvPr/>
        </p:nvSpPr>
        <p:spPr>
          <a:xfrm>
            <a:off x="4115607" y="14513998"/>
            <a:ext cx="14629594" cy="544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FF0FF2-ED98-49EB-9D21-483734D030AA}"/>
              </a:ext>
            </a:extLst>
          </p:cNvPr>
          <p:cNvSpPr/>
          <p:nvPr/>
        </p:nvSpPr>
        <p:spPr>
          <a:xfrm>
            <a:off x="4115607" y="8298553"/>
            <a:ext cx="14629594" cy="544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CC6EB-9CD5-4EB2-96D3-1F159738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607" y="7858222"/>
            <a:ext cx="14629594" cy="565656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4890" b="1" cap="all" dirty="0">
                <a:solidFill>
                  <a:schemeClr val="bg1"/>
                </a:solidFill>
              </a:rPr>
              <a:t>Introduction</a:t>
            </a:r>
          </a:p>
          <a:p>
            <a:pPr defTabSz="846414" eaLnBrk="0" hangingPunct="0">
              <a:spcBef>
                <a:spcPct val="50000"/>
              </a:spcBef>
            </a:pPr>
            <a:r>
              <a:rPr lang="en-AU" sz="2667" b="1" dirty="0">
                <a:solidFill>
                  <a:srgbClr val="E6007E"/>
                </a:solidFill>
              </a:rPr>
              <a:t>L’INTRODUCTION DOIT  RAPPELER LE RATIONNEL DE L’EIUDE</a:t>
            </a:r>
            <a:r>
              <a:rPr lang="en-AU" sz="2667" dirty="0">
                <a:solidFill>
                  <a:srgbClr val="E6007E"/>
                </a:solidFill>
              </a:rPr>
              <a:t>.</a:t>
            </a:r>
            <a:r>
              <a:rPr lang="en-AU" sz="2667" dirty="0">
                <a:solidFill>
                  <a:srgbClr val="009FE3"/>
                </a:solidFill>
              </a:rPr>
              <a:t> </a:t>
            </a:r>
            <a:r>
              <a:rPr lang="en-AU" sz="2667" dirty="0" err="1"/>
              <a:t>Lorem</a:t>
            </a:r>
            <a:r>
              <a:rPr lang="en-AU" sz="2667" dirty="0"/>
              <a:t> </a:t>
            </a:r>
            <a:r>
              <a:rPr lang="en-AU" sz="2667" dirty="0" err="1"/>
              <a:t>ipsum</a:t>
            </a:r>
            <a:r>
              <a:rPr lang="en-AU" sz="2667" dirty="0"/>
              <a:t> </a:t>
            </a:r>
            <a:r>
              <a:rPr lang="en-AU" sz="2667" dirty="0" err="1"/>
              <a:t>dolor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, </a:t>
            </a:r>
            <a:r>
              <a:rPr lang="en-AU" sz="2667" dirty="0" err="1"/>
              <a:t>consectetur</a:t>
            </a:r>
            <a:r>
              <a:rPr lang="en-AU" sz="2667" dirty="0"/>
              <a:t> </a:t>
            </a:r>
            <a:r>
              <a:rPr lang="en-AU" sz="2667" dirty="0" err="1"/>
              <a:t>adipiscing</a:t>
            </a:r>
            <a:r>
              <a:rPr lang="en-AU" sz="2667" dirty="0"/>
              <a:t> </a:t>
            </a:r>
            <a:r>
              <a:rPr lang="en-AU" sz="2667" dirty="0" err="1"/>
              <a:t>elit</a:t>
            </a:r>
            <a:r>
              <a:rPr lang="en-AU" sz="2667" dirty="0"/>
              <a:t>. </a:t>
            </a:r>
            <a:r>
              <a:rPr lang="en-AU" sz="2667" dirty="0" err="1"/>
              <a:t>Nullam</a:t>
            </a:r>
            <a:r>
              <a:rPr lang="en-AU" sz="2667" dirty="0"/>
              <a:t> </a:t>
            </a:r>
            <a:r>
              <a:rPr lang="en-AU" sz="2667" dirty="0" err="1"/>
              <a:t>cursus</a:t>
            </a:r>
            <a:r>
              <a:rPr lang="en-AU" sz="2667" dirty="0"/>
              <a:t> </a:t>
            </a:r>
            <a:r>
              <a:rPr lang="en-AU" sz="2667" dirty="0" err="1"/>
              <a:t>feugiat</a:t>
            </a:r>
            <a:r>
              <a:rPr lang="en-AU" sz="2667" dirty="0"/>
              <a:t> ante. </a:t>
            </a:r>
            <a:r>
              <a:rPr lang="en-AU" sz="2667" dirty="0" err="1"/>
              <a:t>Ut</a:t>
            </a:r>
            <a:r>
              <a:rPr lang="en-AU" sz="2667" dirty="0"/>
              <a:t> </a:t>
            </a:r>
            <a:r>
              <a:rPr lang="en-AU" sz="2667" dirty="0" err="1"/>
              <a:t>vehicula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 dui,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auctor</a:t>
            </a:r>
            <a:r>
              <a:rPr lang="en-AU" sz="2667" dirty="0"/>
              <a:t> </a:t>
            </a:r>
            <a:r>
              <a:rPr lang="en-AU" sz="2667" dirty="0" err="1"/>
              <a:t>diam</a:t>
            </a:r>
            <a:r>
              <a:rPr lang="en-AU" sz="2667" dirty="0"/>
              <a:t> </a:t>
            </a:r>
            <a:r>
              <a:rPr lang="en-AU" sz="2667" dirty="0" err="1"/>
              <a:t>vehicula</a:t>
            </a:r>
            <a:r>
              <a:rPr lang="en-AU" sz="2667" dirty="0"/>
              <a:t> et. </a:t>
            </a:r>
            <a:r>
              <a:rPr lang="en-AU" sz="2667" dirty="0" err="1"/>
              <a:t>Morbi</a:t>
            </a:r>
            <a:r>
              <a:rPr lang="en-AU" sz="2667" dirty="0"/>
              <a:t> id ex </a:t>
            </a:r>
            <a:r>
              <a:rPr lang="en-AU" sz="2667" dirty="0" err="1"/>
              <a:t>vel</a:t>
            </a:r>
            <a:r>
              <a:rPr lang="en-AU" sz="2667" dirty="0"/>
              <a:t> quam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eget</a:t>
            </a:r>
            <a:r>
              <a:rPr lang="en-AU" sz="2667" dirty="0"/>
              <a:t> at </a:t>
            </a:r>
            <a:r>
              <a:rPr lang="en-AU" sz="2667" dirty="0" err="1"/>
              <a:t>nibh</a:t>
            </a:r>
            <a:r>
              <a:rPr lang="en-AU" sz="2667" dirty="0"/>
              <a:t>. </a:t>
            </a:r>
            <a:r>
              <a:rPr lang="en-AU" sz="2667" dirty="0" err="1"/>
              <a:t>Nulla</a:t>
            </a:r>
            <a:r>
              <a:rPr lang="en-AU" sz="2667" dirty="0"/>
              <a:t> </a:t>
            </a:r>
            <a:r>
              <a:rPr lang="en-AU" sz="2667" dirty="0" err="1"/>
              <a:t>purus</a:t>
            </a:r>
            <a:r>
              <a:rPr lang="en-AU" sz="2667" dirty="0"/>
              <a:t> </a:t>
            </a:r>
            <a:r>
              <a:rPr lang="en-AU" sz="2667" dirty="0" err="1"/>
              <a:t>erat</a:t>
            </a:r>
            <a:r>
              <a:rPr lang="en-AU" sz="2667" dirty="0"/>
              <a:t>, </a:t>
            </a:r>
            <a:r>
              <a:rPr lang="en-AU" sz="2667" dirty="0" err="1"/>
              <a:t>ornare</a:t>
            </a:r>
            <a:r>
              <a:rPr lang="en-AU" sz="2667" dirty="0"/>
              <a:t> et </a:t>
            </a:r>
            <a:r>
              <a:rPr lang="en-AU" sz="2667" dirty="0" err="1"/>
              <a:t>lorem</a:t>
            </a:r>
            <a:r>
              <a:rPr lang="en-AU" sz="2667" dirty="0"/>
              <a:t> non, </a:t>
            </a:r>
            <a:r>
              <a:rPr lang="en-AU" sz="2667" dirty="0" err="1"/>
              <a:t>pretium</a:t>
            </a:r>
            <a:r>
              <a:rPr lang="en-AU" sz="2667" dirty="0"/>
              <a:t> </a:t>
            </a:r>
            <a:r>
              <a:rPr lang="en-AU" sz="2667" dirty="0" err="1"/>
              <a:t>consectetur</a:t>
            </a:r>
            <a:r>
              <a:rPr lang="en-AU" sz="2667" dirty="0"/>
              <a:t> </a:t>
            </a:r>
            <a:r>
              <a:rPr lang="en-AU" sz="2667" dirty="0" err="1"/>
              <a:t>leo</a:t>
            </a:r>
            <a:r>
              <a:rPr lang="en-AU" sz="2667" dirty="0"/>
              <a:t>. </a:t>
            </a:r>
            <a:r>
              <a:rPr lang="en-AU" sz="2667" dirty="0" err="1"/>
              <a:t>Nulla</a:t>
            </a:r>
            <a:r>
              <a:rPr lang="en-AU" sz="2667" dirty="0"/>
              <a:t> </a:t>
            </a:r>
            <a:r>
              <a:rPr lang="en-AU" sz="2667" dirty="0" err="1"/>
              <a:t>volutpat</a:t>
            </a:r>
            <a:r>
              <a:rPr lang="en-AU" sz="2667" dirty="0"/>
              <a:t> </a:t>
            </a:r>
            <a:r>
              <a:rPr lang="en-AU" sz="2667" dirty="0" err="1"/>
              <a:t>purus</a:t>
            </a:r>
            <a:r>
              <a:rPr lang="en-AU" sz="2667" dirty="0"/>
              <a:t> id </a:t>
            </a:r>
            <a:r>
              <a:rPr lang="en-AU" sz="2667" dirty="0" err="1"/>
              <a:t>tincidunt</a:t>
            </a:r>
            <a:r>
              <a:rPr lang="en-AU" sz="2667" dirty="0"/>
              <a:t> </a:t>
            </a:r>
            <a:r>
              <a:rPr lang="en-AU" sz="2667" dirty="0" err="1"/>
              <a:t>elementum</a:t>
            </a:r>
            <a:r>
              <a:rPr lang="en-AU" sz="2667" dirty="0"/>
              <a:t>. </a:t>
            </a:r>
            <a:r>
              <a:rPr lang="en-AU" sz="2667" dirty="0" err="1"/>
              <a:t>Sed</a:t>
            </a:r>
            <a:r>
              <a:rPr lang="en-AU" sz="2667" dirty="0"/>
              <a:t> quam </a:t>
            </a:r>
            <a:r>
              <a:rPr lang="en-AU" sz="2667" dirty="0" err="1"/>
              <a:t>orci</a:t>
            </a:r>
            <a:r>
              <a:rPr lang="en-AU" sz="2667" dirty="0"/>
              <a:t>, </a:t>
            </a:r>
            <a:r>
              <a:rPr lang="en-AU" sz="2667" dirty="0" err="1"/>
              <a:t>placerat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 </a:t>
            </a:r>
            <a:r>
              <a:rPr lang="en-AU" sz="2667" dirty="0" err="1"/>
              <a:t>lobortis</a:t>
            </a:r>
            <a:r>
              <a:rPr lang="en-AU" sz="2667" dirty="0"/>
              <a:t> et, </a:t>
            </a:r>
            <a:r>
              <a:rPr lang="en-AU" sz="2667" dirty="0" err="1"/>
              <a:t>porttitor</a:t>
            </a:r>
            <a:r>
              <a:rPr lang="en-AU" sz="2667" dirty="0"/>
              <a:t> </a:t>
            </a:r>
            <a:r>
              <a:rPr lang="en-AU" sz="2667" dirty="0" err="1"/>
              <a:t>ut</a:t>
            </a:r>
            <a:r>
              <a:rPr lang="en-AU" sz="2667" dirty="0"/>
              <a:t> </a:t>
            </a:r>
            <a:r>
              <a:rPr lang="en-AU" sz="2667" dirty="0" err="1"/>
              <a:t>dolor</a:t>
            </a:r>
            <a:r>
              <a:rPr lang="en-AU" sz="2667" dirty="0"/>
              <a:t>. </a:t>
            </a:r>
            <a:r>
              <a:rPr lang="en-AU" sz="2667" dirty="0" err="1"/>
              <a:t>Praesent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 mi </a:t>
            </a:r>
            <a:r>
              <a:rPr lang="en-AU" sz="2667" dirty="0" err="1"/>
              <a:t>venenatis</a:t>
            </a:r>
            <a:r>
              <a:rPr lang="en-AU" sz="2667" dirty="0"/>
              <a:t>, </a:t>
            </a:r>
            <a:r>
              <a:rPr lang="en-AU" sz="2667" dirty="0" err="1"/>
              <a:t>vehicula</a:t>
            </a:r>
            <a:r>
              <a:rPr lang="en-AU" sz="2667" dirty="0"/>
              <a:t> </a:t>
            </a:r>
            <a:r>
              <a:rPr lang="en-AU" sz="2667" dirty="0" err="1"/>
              <a:t>enim</a:t>
            </a:r>
            <a:r>
              <a:rPr lang="en-AU" sz="2667" dirty="0"/>
              <a:t> et, </a:t>
            </a:r>
            <a:r>
              <a:rPr lang="en-AU" sz="2667" dirty="0" err="1"/>
              <a:t>auctor</a:t>
            </a:r>
            <a:r>
              <a:rPr lang="en-AU" sz="2667" dirty="0"/>
              <a:t> ex. </a:t>
            </a:r>
            <a:r>
              <a:rPr lang="en-AU" sz="2667" dirty="0" err="1"/>
              <a:t>Curabitur</a:t>
            </a:r>
            <a:r>
              <a:rPr lang="en-AU" sz="2667" dirty="0"/>
              <a:t> </a:t>
            </a:r>
            <a:r>
              <a:rPr lang="en-AU" sz="2667" dirty="0" err="1"/>
              <a:t>euismod</a:t>
            </a:r>
            <a:r>
              <a:rPr lang="en-AU" sz="2667" dirty="0"/>
              <a:t> </a:t>
            </a:r>
            <a:r>
              <a:rPr lang="en-AU" sz="2667" dirty="0" err="1"/>
              <a:t>libero</a:t>
            </a:r>
            <a:r>
              <a:rPr lang="en-AU" sz="2667" dirty="0"/>
              <a:t> in </a:t>
            </a:r>
            <a:r>
              <a:rPr lang="en-AU" sz="2667" dirty="0" err="1"/>
              <a:t>rhoncus</a:t>
            </a:r>
            <a:r>
              <a:rPr lang="en-AU" sz="2667" dirty="0"/>
              <a:t> </a:t>
            </a:r>
            <a:r>
              <a:rPr lang="en-AU" sz="2667" dirty="0" err="1"/>
              <a:t>fringilla</a:t>
            </a:r>
            <a:r>
              <a:rPr lang="en-AU" sz="2667" dirty="0"/>
              <a:t>. </a:t>
            </a: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tincidunt</a:t>
            </a:r>
            <a:r>
              <a:rPr lang="en-AU" sz="2667" dirty="0"/>
              <a:t> </a:t>
            </a:r>
            <a:r>
              <a:rPr lang="en-AU" sz="2667" dirty="0" err="1"/>
              <a:t>metus</a:t>
            </a:r>
            <a:r>
              <a:rPr lang="en-AU" sz="2667" dirty="0"/>
              <a:t> ac </a:t>
            </a:r>
            <a:r>
              <a:rPr lang="en-AU" sz="2667" dirty="0" err="1"/>
              <a:t>velit</a:t>
            </a:r>
            <a:r>
              <a:rPr lang="en-AU" sz="2667" dirty="0"/>
              <a:t> </a:t>
            </a:r>
            <a:r>
              <a:rPr lang="en-AU" sz="2667" dirty="0" err="1"/>
              <a:t>facilisis</a:t>
            </a:r>
            <a:r>
              <a:rPr lang="en-AU" sz="2667" dirty="0"/>
              <a:t>, id </a:t>
            </a:r>
            <a:r>
              <a:rPr lang="en-AU" sz="2667" dirty="0" err="1"/>
              <a:t>pulvinar</a:t>
            </a:r>
            <a:r>
              <a:rPr lang="en-AU" sz="2667" dirty="0"/>
              <a:t> </a:t>
            </a:r>
            <a:r>
              <a:rPr lang="en-AU" sz="2667" dirty="0" err="1"/>
              <a:t>sem</a:t>
            </a:r>
            <a:r>
              <a:rPr lang="en-AU" sz="2667" dirty="0"/>
              <a:t> </a:t>
            </a:r>
            <a:r>
              <a:rPr lang="en-AU" sz="2667" dirty="0" err="1"/>
              <a:t>ultricies</a:t>
            </a:r>
            <a:r>
              <a:rPr lang="en-AU" sz="2667" dirty="0"/>
              <a:t>. </a:t>
            </a:r>
            <a:r>
              <a:rPr lang="en-AU" sz="2667" dirty="0" err="1"/>
              <a:t>Morbi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pulvinar</a:t>
            </a:r>
            <a:r>
              <a:rPr lang="en-AU" sz="2667" dirty="0"/>
              <a:t> mi, et </a:t>
            </a:r>
            <a:r>
              <a:rPr lang="en-AU" sz="2667" dirty="0" err="1"/>
              <a:t>posuere</a:t>
            </a:r>
            <a:r>
              <a:rPr lang="en-AU" sz="2667" dirty="0"/>
              <a:t> </a:t>
            </a:r>
            <a:r>
              <a:rPr lang="en-AU" sz="2667" dirty="0" err="1"/>
              <a:t>turpis</a:t>
            </a:r>
            <a:r>
              <a:rPr lang="en-AU" sz="2667" dirty="0"/>
              <a:t>. </a:t>
            </a:r>
            <a:r>
              <a:rPr lang="en-AU" sz="2667" dirty="0" err="1"/>
              <a:t>Phasellus</a:t>
            </a:r>
            <a:r>
              <a:rPr lang="en-AU" sz="2667" dirty="0"/>
              <a:t> </a:t>
            </a:r>
            <a:r>
              <a:rPr lang="en-AU" sz="2667" dirty="0" err="1"/>
              <a:t>maximus</a:t>
            </a:r>
            <a:r>
              <a:rPr lang="en-AU" sz="2667" dirty="0"/>
              <a:t> </a:t>
            </a:r>
            <a:r>
              <a:rPr lang="en-AU" sz="2667" dirty="0" err="1"/>
              <a:t>finibus</a:t>
            </a:r>
            <a:r>
              <a:rPr lang="en-AU" sz="2667" dirty="0"/>
              <a:t> </a:t>
            </a:r>
            <a:r>
              <a:rPr lang="en-AU" sz="2667" dirty="0" err="1"/>
              <a:t>condimentum</a:t>
            </a:r>
            <a:r>
              <a:rPr lang="en-AU" sz="2667" dirty="0"/>
              <a:t>. </a:t>
            </a:r>
            <a:r>
              <a:rPr lang="en-AU" sz="2667" dirty="0" err="1"/>
              <a:t>Suspendisse</a:t>
            </a:r>
            <a:r>
              <a:rPr lang="en-AU" sz="2667" dirty="0"/>
              <a:t> </a:t>
            </a:r>
            <a:r>
              <a:rPr lang="en-AU" sz="2667" dirty="0" err="1"/>
              <a:t>odio</a:t>
            </a:r>
            <a:r>
              <a:rPr lang="en-AU" sz="2667" dirty="0"/>
              <a:t> </a:t>
            </a:r>
            <a:r>
              <a:rPr lang="en-AU" sz="2667" dirty="0" err="1"/>
              <a:t>erat</a:t>
            </a:r>
            <a:r>
              <a:rPr lang="en-AU" sz="2667" dirty="0"/>
              <a:t>, </a:t>
            </a:r>
            <a:r>
              <a:rPr lang="en-AU" sz="2667" dirty="0" err="1"/>
              <a:t>venenatis</a:t>
            </a:r>
            <a:r>
              <a:rPr lang="en-AU" sz="2667" dirty="0"/>
              <a:t> et </a:t>
            </a:r>
            <a:r>
              <a:rPr lang="en-AU" sz="2667" dirty="0" err="1"/>
              <a:t>ullamcorper</a:t>
            </a:r>
            <a:r>
              <a:rPr lang="en-AU" sz="2667" dirty="0"/>
              <a:t> non, </a:t>
            </a:r>
            <a:r>
              <a:rPr lang="en-AU" sz="2667" dirty="0" err="1"/>
              <a:t>pharetra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nunc</a:t>
            </a:r>
            <a:r>
              <a:rPr lang="en-AU" sz="2667" dirty="0"/>
              <a:t>. </a:t>
            </a:r>
            <a:r>
              <a:rPr lang="en-AU" sz="2667" dirty="0" err="1"/>
              <a:t>Pellentesque</a:t>
            </a:r>
            <a:r>
              <a:rPr lang="en-AU" sz="2667" dirty="0"/>
              <a:t> </a:t>
            </a:r>
            <a:r>
              <a:rPr lang="en-AU" sz="2667" dirty="0" err="1"/>
              <a:t>pretium</a:t>
            </a:r>
            <a:r>
              <a:rPr lang="en-AU" sz="2667" dirty="0"/>
              <a:t> non </a:t>
            </a:r>
            <a:r>
              <a:rPr lang="en-AU" sz="2667" dirty="0" err="1"/>
              <a:t>neque</a:t>
            </a:r>
            <a:r>
              <a:rPr lang="en-AU" sz="2667" dirty="0"/>
              <a:t> </a:t>
            </a:r>
            <a:r>
              <a:rPr lang="en-AU" sz="2667" dirty="0" err="1"/>
              <a:t>vel</a:t>
            </a:r>
            <a:r>
              <a:rPr lang="en-AU" sz="2667" dirty="0"/>
              <a:t> </a:t>
            </a:r>
            <a:r>
              <a:rPr lang="en-AU" sz="2667" dirty="0" err="1"/>
              <a:t>aliquet</a:t>
            </a:r>
            <a:r>
              <a:rPr lang="en-AU" sz="2667" dirty="0"/>
              <a:t>. </a:t>
            </a:r>
            <a:r>
              <a:rPr lang="en-AU" sz="2667" dirty="0" err="1"/>
              <a:t>Proin</a:t>
            </a:r>
            <a:r>
              <a:rPr lang="en-AU" sz="2667" dirty="0"/>
              <a:t> </a:t>
            </a:r>
            <a:r>
              <a:rPr lang="en-AU" sz="2667" dirty="0" err="1"/>
              <a:t>tincidunt</a:t>
            </a:r>
            <a:r>
              <a:rPr lang="en-AU" sz="2667" dirty="0"/>
              <a:t> ex </a:t>
            </a:r>
            <a:r>
              <a:rPr lang="en-AU" sz="2667" dirty="0" err="1"/>
              <a:t>eu</a:t>
            </a:r>
            <a:r>
              <a:rPr lang="en-AU" sz="2667" dirty="0"/>
              <a:t> </a:t>
            </a:r>
            <a:r>
              <a:rPr lang="en-AU" sz="2667" dirty="0" err="1"/>
              <a:t>lorem</a:t>
            </a:r>
            <a:r>
              <a:rPr lang="en-AU" sz="2667" dirty="0"/>
              <a:t> </a:t>
            </a:r>
            <a:r>
              <a:rPr lang="en-AU" sz="2667" dirty="0" err="1"/>
              <a:t>consequat</a:t>
            </a:r>
            <a:r>
              <a:rPr lang="en-AU" sz="2667" dirty="0"/>
              <a:t>, </a:t>
            </a:r>
            <a:r>
              <a:rPr lang="en-AU" sz="2667" dirty="0" err="1"/>
              <a:t>malesuada</a:t>
            </a:r>
            <a:r>
              <a:rPr lang="en-AU" sz="2667" dirty="0"/>
              <a:t> </a:t>
            </a:r>
            <a:r>
              <a:rPr lang="en-AU" sz="2667" dirty="0" err="1"/>
              <a:t>ullamcorper</a:t>
            </a:r>
            <a:r>
              <a:rPr lang="en-AU" sz="2667" dirty="0"/>
              <a:t> quam </a:t>
            </a:r>
            <a:r>
              <a:rPr lang="en-AU" sz="2667" dirty="0" err="1"/>
              <a:t>finibus</a:t>
            </a:r>
            <a:r>
              <a:rPr lang="en-AU" sz="2667" dirty="0"/>
              <a:t>. </a:t>
            </a:r>
            <a:endParaRPr lang="en-AU" sz="2667" dirty="0">
              <a:solidFill>
                <a:srgbClr val="FE5E00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E8164-B6AE-45DD-8B28-9D2B77F8A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1" y="14074996"/>
            <a:ext cx="14633908" cy="638347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</a:ln>
          <a:effectLst/>
        </p:spPr>
        <p:txBody>
          <a:bodyPr lIns="333835" tIns="333835" rIns="333835" bIns="333835"/>
          <a:lstStyle/>
          <a:p>
            <a:pPr marL="354686" indent="-354686" defTabSz="846414" eaLnBrk="0" hangingPunct="0">
              <a:spcBef>
                <a:spcPct val="50000"/>
              </a:spcBef>
            </a:pPr>
            <a:r>
              <a:rPr lang="en-US" sz="4890" b="1" cap="all" dirty="0" err="1">
                <a:solidFill>
                  <a:schemeClr val="bg1"/>
                </a:solidFill>
              </a:rPr>
              <a:t>Objectifs</a:t>
            </a:r>
            <a:endParaRPr lang="en-US" sz="4890" b="1" cap="all" dirty="0">
              <a:solidFill>
                <a:schemeClr val="bg1"/>
              </a:solidFill>
            </a:endParaRPr>
          </a:p>
          <a:p>
            <a:pPr marL="354686" indent="-354686" defTabSz="846414" eaLnBrk="0" hangingPunct="0">
              <a:buSzPct val="60000"/>
            </a:pPr>
            <a:endParaRPr lang="en-AU" sz="2667" dirty="0"/>
          </a:p>
          <a:p>
            <a:pPr marL="354686" indent="-354686" defTabSz="846414" eaLnBrk="0" hangingPunct="0">
              <a:buSzPct val="60000"/>
            </a:pPr>
            <a:r>
              <a:rPr lang="en-AU" sz="2667" dirty="0"/>
              <a:t>Morbi </a:t>
            </a: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est</a:t>
            </a:r>
            <a:r>
              <a:rPr lang="en-AU" sz="2667" dirty="0"/>
              <a:t> </a:t>
            </a:r>
            <a:r>
              <a:rPr lang="en-AU" sz="2667" dirty="0" err="1"/>
              <a:t>sagittis</a:t>
            </a:r>
            <a:r>
              <a:rPr lang="en-AU" sz="2667" dirty="0"/>
              <a:t>, </a:t>
            </a:r>
            <a:r>
              <a:rPr lang="en-AU" sz="2667" dirty="0" err="1"/>
              <a:t>consectetur</a:t>
            </a:r>
            <a:r>
              <a:rPr lang="en-AU" sz="2667" dirty="0"/>
              <a:t> </a:t>
            </a:r>
            <a:r>
              <a:rPr lang="en-AU" sz="2667" dirty="0" err="1"/>
              <a:t>sapien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, pulvinar </a:t>
            </a:r>
            <a:r>
              <a:rPr lang="en-AU" sz="2667" dirty="0" err="1"/>
              <a:t>turpis</a:t>
            </a:r>
            <a:r>
              <a:rPr lang="en-AU" sz="2667" dirty="0"/>
              <a:t> :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b="1" dirty="0" err="1"/>
              <a:t>Vivamus</a:t>
            </a:r>
            <a:r>
              <a:rPr lang="en-AU" sz="2667" b="1" dirty="0"/>
              <a:t> </a:t>
            </a:r>
            <a:r>
              <a:rPr lang="en-AU" sz="2667" b="1" dirty="0" err="1"/>
              <a:t>sodales</a:t>
            </a:r>
            <a:r>
              <a:rPr lang="en-AU" sz="2667" b="1" dirty="0"/>
              <a:t> </a:t>
            </a:r>
            <a:r>
              <a:rPr lang="en-AU" sz="2667" dirty="0"/>
              <a:t>vitae magna </a:t>
            </a:r>
            <a:r>
              <a:rPr lang="en-AU" sz="2667" dirty="0" err="1"/>
              <a:t>ut</a:t>
            </a:r>
            <a:r>
              <a:rPr lang="en-AU" sz="2667" dirty="0"/>
              <a:t> </a:t>
            </a:r>
            <a:r>
              <a:rPr lang="en-AU" sz="2667" dirty="0" err="1"/>
              <a:t>lobortis</a:t>
            </a:r>
            <a:r>
              <a:rPr lang="en-AU" sz="2667" dirty="0"/>
              <a:t>. 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b="1" dirty="0"/>
              <a:t>Nunc </a:t>
            </a:r>
            <a:r>
              <a:rPr lang="en-AU" sz="2667" b="1" dirty="0" err="1"/>
              <a:t>eu</a:t>
            </a:r>
            <a:r>
              <a:rPr lang="en-AU" sz="2667" b="1" dirty="0"/>
              <a:t> pharetra ipsum</a:t>
            </a:r>
            <a:r>
              <a:rPr lang="en-AU" sz="2667" dirty="0"/>
              <a:t>, </a:t>
            </a:r>
            <a:r>
              <a:rPr lang="en-AU" sz="2667" dirty="0" err="1"/>
              <a:t>nec</a:t>
            </a:r>
            <a:r>
              <a:rPr lang="en-AU" sz="2667" dirty="0"/>
              <a:t> </a:t>
            </a:r>
            <a:r>
              <a:rPr lang="en-AU" sz="2667" dirty="0" err="1"/>
              <a:t>mattis</a:t>
            </a:r>
            <a:r>
              <a:rPr lang="en-AU" sz="2667" dirty="0"/>
              <a:t> </a:t>
            </a:r>
            <a:r>
              <a:rPr lang="en-AU" sz="2667" dirty="0" err="1"/>
              <a:t>nulla</a:t>
            </a:r>
            <a:r>
              <a:rPr lang="en-AU" sz="2667" dirty="0"/>
              <a:t>. </a:t>
            </a:r>
            <a:r>
              <a:rPr lang="en-AU" sz="2667" dirty="0" err="1"/>
              <a:t>Aenean</a:t>
            </a:r>
            <a:r>
              <a:rPr lang="en-AU" sz="2667" dirty="0"/>
              <a:t> cursus </a:t>
            </a:r>
            <a:r>
              <a:rPr lang="en-AU" sz="2667" dirty="0" err="1"/>
              <a:t>velit</a:t>
            </a:r>
            <a:r>
              <a:rPr lang="en-AU" sz="2667" dirty="0"/>
              <a:t> </a:t>
            </a:r>
            <a:r>
              <a:rPr lang="en-AU" sz="2667" dirty="0" err="1"/>
              <a:t>quam</a:t>
            </a:r>
            <a:r>
              <a:rPr lang="en-AU" sz="2667" dirty="0"/>
              <a:t>,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feugiat</a:t>
            </a:r>
            <a:r>
              <a:rPr lang="en-AU" sz="2667" dirty="0"/>
              <a:t> </a:t>
            </a:r>
            <a:r>
              <a:rPr lang="en-AU" sz="2667" dirty="0" err="1"/>
              <a:t>arcu</a:t>
            </a:r>
            <a:r>
              <a:rPr lang="en-AU" sz="2667" dirty="0"/>
              <a:t> </a:t>
            </a:r>
            <a:r>
              <a:rPr lang="en-AU" sz="2667" dirty="0" err="1"/>
              <a:t>sodales</a:t>
            </a:r>
            <a:r>
              <a:rPr lang="en-AU" sz="2667" dirty="0"/>
              <a:t> at. </a:t>
            </a:r>
            <a:r>
              <a:rPr lang="en-AU" sz="2667" dirty="0" err="1"/>
              <a:t>Etiam</a:t>
            </a:r>
            <a:r>
              <a:rPr lang="en-AU" sz="2667" dirty="0"/>
              <a:t> </a:t>
            </a:r>
            <a:r>
              <a:rPr lang="en-AU" sz="2667" dirty="0" err="1"/>
              <a:t>ultrices</a:t>
            </a:r>
            <a:r>
              <a:rPr lang="en-AU" sz="2667" dirty="0"/>
              <a:t> </a:t>
            </a:r>
            <a:r>
              <a:rPr lang="en-AU" sz="2667" dirty="0" err="1"/>
              <a:t>eget</a:t>
            </a:r>
            <a:r>
              <a:rPr lang="en-AU" sz="2667" dirty="0"/>
              <a:t> ipsum </a:t>
            </a:r>
            <a:r>
              <a:rPr lang="en-AU" sz="2667" dirty="0" err="1"/>
              <a:t>eget</a:t>
            </a:r>
            <a:r>
              <a:rPr lang="en-AU" sz="2667" dirty="0"/>
              <a:t> </a:t>
            </a:r>
            <a:r>
              <a:rPr lang="en-AU" sz="2667" dirty="0" err="1"/>
              <a:t>mollis</a:t>
            </a:r>
            <a:r>
              <a:rPr lang="en-AU" sz="2667" dirty="0"/>
              <a:t>.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b="1" dirty="0"/>
              <a:t> In cursus </a:t>
            </a:r>
            <a:r>
              <a:rPr lang="en-AU" sz="2667" b="1" dirty="0" err="1"/>
              <a:t>velit</a:t>
            </a:r>
            <a:r>
              <a:rPr lang="en-AU" sz="2667" b="1" dirty="0"/>
              <a:t> id </a:t>
            </a:r>
            <a:r>
              <a:rPr lang="en-AU" sz="2667" b="1" dirty="0" err="1"/>
              <a:t>pretium</a:t>
            </a:r>
            <a:r>
              <a:rPr lang="en-AU" sz="2667" b="1" dirty="0"/>
              <a:t> </a:t>
            </a:r>
            <a:r>
              <a:rPr lang="en-AU" sz="2667" b="1" dirty="0" err="1"/>
              <a:t>auctor</a:t>
            </a:r>
            <a:r>
              <a:rPr lang="en-AU" sz="2667" dirty="0"/>
              <a:t>. Duis </a:t>
            </a:r>
            <a:r>
              <a:rPr lang="en-AU" sz="2667" dirty="0" err="1"/>
              <a:t>venenatis</a:t>
            </a:r>
            <a:r>
              <a:rPr lang="en-AU" sz="2667" dirty="0"/>
              <a:t> </a:t>
            </a:r>
            <a:r>
              <a:rPr lang="en-AU" sz="2667" dirty="0" err="1"/>
              <a:t>tortor</a:t>
            </a:r>
            <a:r>
              <a:rPr lang="en-AU" sz="2667" dirty="0"/>
              <a:t> vitae </a:t>
            </a:r>
            <a:r>
              <a:rPr lang="en-AU" sz="2667" dirty="0" err="1"/>
              <a:t>sapien</a:t>
            </a:r>
            <a:r>
              <a:rPr lang="en-AU" sz="2667" dirty="0"/>
              <a:t> </a:t>
            </a:r>
            <a:r>
              <a:rPr lang="en-AU" sz="2667" dirty="0" err="1"/>
              <a:t>scelerisque</a:t>
            </a:r>
            <a:r>
              <a:rPr lang="en-AU" sz="2667" dirty="0"/>
              <a:t> semper. </a:t>
            </a:r>
            <a:r>
              <a:rPr lang="en-AU" sz="2667" dirty="0" err="1"/>
              <a:t>Nulla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nisi </a:t>
            </a:r>
            <a:r>
              <a:rPr lang="en-AU" sz="2667" dirty="0" err="1"/>
              <a:t>pretium</a:t>
            </a:r>
            <a:r>
              <a:rPr lang="en-AU" sz="2667" dirty="0"/>
              <a:t>, </a:t>
            </a:r>
            <a:r>
              <a:rPr lang="en-AU" sz="2667" dirty="0" err="1"/>
              <a:t>dapibus</a:t>
            </a:r>
            <a:r>
              <a:rPr lang="en-AU" sz="2667" dirty="0"/>
              <a:t> </a:t>
            </a:r>
            <a:r>
              <a:rPr lang="en-AU" sz="2667" dirty="0" err="1"/>
              <a:t>metus</a:t>
            </a:r>
            <a:r>
              <a:rPr lang="en-AU" sz="2667" dirty="0"/>
              <a:t> in, </a:t>
            </a:r>
            <a:r>
              <a:rPr lang="en-AU" sz="2667" dirty="0" err="1"/>
              <a:t>euismod</a:t>
            </a:r>
            <a:r>
              <a:rPr lang="en-AU" sz="2667" dirty="0"/>
              <a:t> </a:t>
            </a:r>
            <a:r>
              <a:rPr lang="en-AU" sz="2667" dirty="0" err="1"/>
              <a:t>lectus</a:t>
            </a:r>
            <a:r>
              <a:rPr lang="en-AU" sz="2667" dirty="0"/>
              <a:t>.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b="1" dirty="0"/>
              <a:t> Nunc lacinia nec eros at </a:t>
            </a:r>
            <a:r>
              <a:rPr lang="en-AU" sz="2667" b="1" dirty="0" err="1"/>
              <a:t>laoreet</a:t>
            </a:r>
            <a:r>
              <a:rPr lang="en-AU" sz="2667" dirty="0"/>
              <a:t>. In </a:t>
            </a:r>
            <a:r>
              <a:rPr lang="en-AU" sz="2667" dirty="0" err="1"/>
              <a:t>fringilla</a:t>
            </a:r>
            <a:r>
              <a:rPr lang="en-AU" sz="2667" dirty="0"/>
              <a:t> ligula et </a:t>
            </a:r>
            <a:r>
              <a:rPr lang="en-AU" sz="2667" dirty="0" err="1"/>
              <a:t>enim</a:t>
            </a:r>
            <a:r>
              <a:rPr lang="en-AU" sz="2667" dirty="0"/>
              <a:t> </a:t>
            </a:r>
            <a:r>
              <a:rPr lang="en-AU" sz="2667" dirty="0" err="1"/>
              <a:t>mollis</a:t>
            </a:r>
            <a:r>
              <a:rPr lang="en-AU" sz="2667" dirty="0"/>
              <a:t>, vitae </a:t>
            </a:r>
            <a:r>
              <a:rPr lang="en-AU" sz="2667" dirty="0" err="1"/>
              <a:t>consequat</a:t>
            </a:r>
            <a:r>
              <a:rPr lang="en-AU" sz="2667" dirty="0"/>
              <a:t> </a:t>
            </a:r>
            <a:r>
              <a:rPr lang="en-AU" sz="2667" dirty="0" err="1"/>
              <a:t>justo</a:t>
            </a:r>
            <a:r>
              <a:rPr lang="en-AU" sz="2667" dirty="0"/>
              <a:t> </a:t>
            </a:r>
            <a:r>
              <a:rPr lang="en-AU" sz="2667" dirty="0" err="1"/>
              <a:t>suscipit</a:t>
            </a:r>
            <a:r>
              <a:rPr lang="en-AU" sz="2667" dirty="0"/>
              <a:t>. </a:t>
            </a:r>
            <a:r>
              <a:rPr lang="en-AU" sz="2667" dirty="0" err="1"/>
              <a:t>Fusce</a:t>
            </a:r>
            <a:r>
              <a:rPr lang="en-AU" sz="2667" dirty="0"/>
              <a:t> </a:t>
            </a:r>
            <a:r>
              <a:rPr lang="en-AU" sz="2667" dirty="0" err="1"/>
              <a:t>aliquet</a:t>
            </a:r>
            <a:r>
              <a:rPr lang="en-AU" sz="2667" dirty="0"/>
              <a:t> magna in </a:t>
            </a:r>
            <a:r>
              <a:rPr lang="en-AU" sz="2667" dirty="0" err="1"/>
              <a:t>erat</a:t>
            </a:r>
            <a:r>
              <a:rPr lang="en-AU" sz="2667" dirty="0"/>
              <a:t> </a:t>
            </a:r>
            <a:r>
              <a:rPr lang="en-AU" sz="2667" dirty="0" err="1"/>
              <a:t>feugiat</a:t>
            </a:r>
            <a:r>
              <a:rPr lang="en-AU" sz="2667" dirty="0"/>
              <a:t> semper. </a:t>
            </a:r>
          </a:p>
          <a:p>
            <a:pPr marL="406451" indent="-406451" defTabSz="846414" eaLnBrk="0" hangingPunct="0">
              <a:buSzPct val="60000"/>
              <a:buFont typeface="Arial" panose="020B0604020202020204" pitchFamily="34" charset="0"/>
              <a:buChar char="•"/>
            </a:pPr>
            <a:r>
              <a:rPr lang="en-AU" sz="2667" b="1" dirty="0"/>
              <a:t>Vestibulum magna </a:t>
            </a:r>
            <a:r>
              <a:rPr lang="en-AU" sz="2667" b="1" dirty="0" err="1"/>
              <a:t>justo</a:t>
            </a:r>
            <a:r>
              <a:rPr lang="en-AU" sz="2667" dirty="0"/>
              <a:t>, </a:t>
            </a:r>
            <a:r>
              <a:rPr lang="en-AU" sz="2667" dirty="0" err="1"/>
              <a:t>posuere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, lacinia </a:t>
            </a:r>
            <a:r>
              <a:rPr lang="en-AU" sz="2667" dirty="0" err="1"/>
              <a:t>scelerisque</a:t>
            </a:r>
            <a:r>
              <a:rPr lang="en-AU" sz="2667" dirty="0"/>
              <a:t> </a:t>
            </a:r>
            <a:r>
              <a:rPr lang="en-AU" sz="2667" dirty="0" err="1"/>
              <a:t>urna</a:t>
            </a:r>
            <a:r>
              <a:rPr lang="en-AU" sz="2667" dirty="0"/>
              <a:t>. </a:t>
            </a:r>
            <a:r>
              <a:rPr lang="en-AU" sz="2667" dirty="0" err="1"/>
              <a:t>Donec</a:t>
            </a:r>
            <a:r>
              <a:rPr lang="en-AU" sz="2667" dirty="0"/>
              <a:t> </a:t>
            </a:r>
            <a:r>
              <a:rPr lang="en-AU" sz="2667" dirty="0" err="1"/>
              <a:t>vulputate</a:t>
            </a:r>
            <a:r>
              <a:rPr lang="en-AU" sz="2667" dirty="0"/>
              <a:t> </a:t>
            </a:r>
            <a:r>
              <a:rPr lang="en-AU" sz="2667" dirty="0" err="1"/>
              <a:t>urna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mollis</a:t>
            </a:r>
            <a:r>
              <a:rPr lang="en-AU" sz="2667" dirty="0"/>
              <a:t> </a:t>
            </a:r>
            <a:r>
              <a:rPr lang="en-AU" sz="2667" dirty="0" err="1"/>
              <a:t>ultrices</a:t>
            </a:r>
            <a:r>
              <a:rPr lang="en-AU" sz="2667" dirty="0"/>
              <a:t>. </a:t>
            </a: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placerat</a:t>
            </a:r>
            <a:r>
              <a:rPr lang="en-AU" sz="2667" dirty="0"/>
              <a:t>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erat</a:t>
            </a:r>
            <a:r>
              <a:rPr lang="en-AU" sz="2667" dirty="0"/>
              <a:t> in pulvinar. </a:t>
            </a:r>
            <a:r>
              <a:rPr lang="en-AU" sz="2667" dirty="0" err="1"/>
              <a:t>Pellentesque</a:t>
            </a:r>
            <a:r>
              <a:rPr lang="en-AU" sz="2667" dirty="0"/>
              <a:t> lacinia </a:t>
            </a:r>
            <a:r>
              <a:rPr lang="en-AU" sz="2667" dirty="0" err="1"/>
              <a:t>venenatis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, in </a:t>
            </a:r>
            <a:r>
              <a:rPr lang="en-AU" sz="2667" dirty="0" err="1"/>
              <a:t>dapibus</a:t>
            </a:r>
            <a:r>
              <a:rPr lang="en-AU" sz="2667" dirty="0"/>
              <a:t> </a:t>
            </a:r>
            <a:r>
              <a:rPr lang="en-AU" sz="2667" dirty="0" err="1"/>
              <a:t>augue</a:t>
            </a:r>
            <a:r>
              <a:rPr lang="en-AU" sz="2667" dirty="0"/>
              <a:t> </a:t>
            </a:r>
            <a:r>
              <a:rPr lang="en-AU" sz="2667" dirty="0" err="1"/>
              <a:t>elementum</a:t>
            </a:r>
            <a:r>
              <a:rPr lang="en-AU" sz="2667" dirty="0"/>
              <a:t> </a:t>
            </a:r>
            <a:r>
              <a:rPr lang="en-AU" sz="2667" dirty="0" err="1"/>
              <a:t>malesuada</a:t>
            </a:r>
            <a:r>
              <a:rPr lang="en-AU" sz="2667" dirty="0"/>
              <a:t>.</a:t>
            </a:r>
            <a:endParaRPr lang="en-US" sz="35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931E41-7B06-47E3-B731-A4AFDE33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1" y="21018682"/>
            <a:ext cx="14633908" cy="6892719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</a:ln>
          <a:effectLst/>
        </p:spPr>
        <p:txBody>
          <a:bodyPr lIns="333835" tIns="333835" rIns="333835" bIns="333835"/>
          <a:lstStyle/>
          <a:p>
            <a:pPr marL="354686" indent="-354686" defTabSz="846414" eaLnBrk="0" hangingPunct="0">
              <a:spcBef>
                <a:spcPct val="50000"/>
              </a:spcBef>
            </a:pPr>
            <a:r>
              <a:rPr lang="en-US" sz="4890" b="1" cap="all" dirty="0" err="1">
                <a:solidFill>
                  <a:schemeClr val="bg1"/>
                </a:solidFill>
              </a:rPr>
              <a:t>Matériel</a:t>
            </a:r>
            <a:r>
              <a:rPr lang="en-US" sz="4890" b="1" cap="all" dirty="0">
                <a:solidFill>
                  <a:schemeClr val="bg1"/>
                </a:solidFill>
              </a:rPr>
              <a:t> et </a:t>
            </a:r>
            <a:r>
              <a:rPr lang="en-US" sz="4890" b="1" cap="all" dirty="0" err="1">
                <a:solidFill>
                  <a:schemeClr val="bg1"/>
                </a:solidFill>
              </a:rPr>
              <a:t>Méthodes</a:t>
            </a:r>
            <a:endParaRPr lang="en-US" sz="4890" b="1" cap="all" dirty="0">
              <a:solidFill>
                <a:schemeClr val="bg1"/>
              </a:solidFill>
            </a:endParaRPr>
          </a:p>
          <a:p>
            <a:pPr defTabSz="846414" eaLnBrk="0" hangingPunct="0">
              <a:spcBef>
                <a:spcPct val="50000"/>
              </a:spcBef>
            </a:pPr>
            <a:r>
              <a:rPr lang="en-AU" sz="2667" dirty="0" err="1"/>
              <a:t>Praesent</a:t>
            </a:r>
            <a:r>
              <a:rPr lang="en-AU" sz="2667" dirty="0"/>
              <a:t> </a:t>
            </a:r>
            <a:r>
              <a:rPr lang="en-AU" sz="2667" dirty="0" err="1"/>
              <a:t>vehicula</a:t>
            </a:r>
            <a:r>
              <a:rPr lang="en-AU" sz="2667" dirty="0"/>
              <a:t> </a:t>
            </a:r>
            <a:r>
              <a:rPr lang="en-AU" sz="2667" dirty="0" err="1"/>
              <a:t>aliquam</a:t>
            </a:r>
            <a:r>
              <a:rPr lang="en-AU" sz="2667" dirty="0"/>
              <a:t> lacinia. Nam vestibulum </a:t>
            </a:r>
            <a:r>
              <a:rPr lang="en-AU" sz="2667" dirty="0" err="1"/>
              <a:t>congue</a:t>
            </a:r>
            <a:r>
              <a:rPr lang="en-AU" sz="2667" dirty="0"/>
              <a:t> </a:t>
            </a:r>
            <a:r>
              <a:rPr lang="en-AU" sz="2667" dirty="0" err="1"/>
              <a:t>arcu</a:t>
            </a:r>
            <a:r>
              <a:rPr lang="en-AU" sz="2667" dirty="0"/>
              <a:t> </a:t>
            </a:r>
            <a:r>
              <a:rPr lang="en-AU" sz="2667" dirty="0" err="1"/>
              <a:t>quis</a:t>
            </a:r>
            <a:r>
              <a:rPr lang="en-AU" sz="2667" dirty="0"/>
              <a:t> </a:t>
            </a:r>
            <a:r>
              <a:rPr lang="en-AU" sz="2667" dirty="0" err="1"/>
              <a:t>tristique</a:t>
            </a:r>
            <a:r>
              <a:rPr lang="en-AU" sz="2667" dirty="0"/>
              <a:t>. </a:t>
            </a:r>
            <a:r>
              <a:rPr lang="en-AU" sz="2667" dirty="0" err="1"/>
              <a:t>Nullam</a:t>
            </a:r>
            <a:r>
              <a:rPr lang="en-AU" sz="2667" dirty="0"/>
              <a:t> </a:t>
            </a:r>
            <a:r>
              <a:rPr lang="en-AU" sz="2667" dirty="0" err="1"/>
              <a:t>vulputate</a:t>
            </a:r>
            <a:r>
              <a:rPr lang="en-AU" sz="2667" dirty="0"/>
              <a:t> </a:t>
            </a:r>
            <a:r>
              <a:rPr lang="en-AU" sz="2667" dirty="0" err="1"/>
              <a:t>sapien</a:t>
            </a:r>
            <a:r>
              <a:rPr lang="en-AU" sz="2667" dirty="0"/>
              <a:t> id </a:t>
            </a:r>
            <a:r>
              <a:rPr lang="en-AU" sz="2667" dirty="0" err="1"/>
              <a:t>nibh</a:t>
            </a:r>
            <a:r>
              <a:rPr lang="en-AU" sz="2667" dirty="0"/>
              <a:t> </a:t>
            </a:r>
            <a:r>
              <a:rPr lang="en-AU" sz="2667" dirty="0" err="1"/>
              <a:t>imperdiet</a:t>
            </a:r>
            <a:r>
              <a:rPr lang="en-AU" sz="2667" dirty="0"/>
              <a:t>, id </a:t>
            </a:r>
            <a:r>
              <a:rPr lang="en-AU" sz="2667" dirty="0" err="1"/>
              <a:t>sodales</a:t>
            </a:r>
            <a:r>
              <a:rPr lang="en-AU" sz="2667" dirty="0"/>
              <a:t> </a:t>
            </a:r>
            <a:r>
              <a:rPr lang="en-AU" sz="2667" dirty="0" err="1"/>
              <a:t>sem</a:t>
            </a:r>
            <a:r>
              <a:rPr lang="en-AU" sz="2667" dirty="0"/>
              <a:t> convallis. Duis </a:t>
            </a:r>
            <a:r>
              <a:rPr lang="en-AU" sz="2667" dirty="0" err="1"/>
              <a:t>accumsan</a:t>
            </a:r>
            <a:r>
              <a:rPr lang="en-AU" sz="2667" dirty="0"/>
              <a:t> et ante </a:t>
            </a:r>
            <a:r>
              <a:rPr lang="en-AU" sz="2667" dirty="0" err="1"/>
              <a:t>eget</a:t>
            </a:r>
            <a:r>
              <a:rPr lang="en-AU" sz="2667" dirty="0"/>
              <a:t> </a:t>
            </a:r>
            <a:r>
              <a:rPr lang="en-AU" sz="2667" dirty="0" err="1"/>
              <a:t>lobortis</a:t>
            </a:r>
            <a:r>
              <a:rPr lang="en-AU" sz="2667" dirty="0"/>
              <a:t>. </a:t>
            </a:r>
            <a:r>
              <a:rPr lang="en-AU" sz="2667" dirty="0" err="1"/>
              <a:t>Quisque</a:t>
            </a:r>
            <a:r>
              <a:rPr lang="en-AU" sz="2667" dirty="0"/>
              <a:t> </a:t>
            </a:r>
            <a:r>
              <a:rPr lang="en-AU" sz="2667" dirty="0" err="1"/>
              <a:t>hendrerit</a:t>
            </a:r>
            <a:r>
              <a:rPr lang="en-AU" sz="2667" dirty="0"/>
              <a:t> </a:t>
            </a:r>
            <a:r>
              <a:rPr lang="en-AU" sz="2667" dirty="0" err="1"/>
              <a:t>tellus</a:t>
            </a:r>
            <a:r>
              <a:rPr lang="en-AU" sz="2667" dirty="0"/>
              <a:t> a ipsum maximus </a:t>
            </a:r>
            <a:r>
              <a:rPr lang="en-AU" sz="2667" dirty="0" err="1"/>
              <a:t>sollicitudin</a:t>
            </a:r>
            <a:r>
              <a:rPr lang="en-AU" sz="2667" dirty="0"/>
              <a:t>. In </a:t>
            </a:r>
            <a:r>
              <a:rPr lang="en-AU" sz="2667" dirty="0" err="1"/>
              <a:t>hac</a:t>
            </a:r>
            <a:r>
              <a:rPr lang="en-AU" sz="2667" dirty="0"/>
              <a:t> </a:t>
            </a:r>
            <a:r>
              <a:rPr lang="en-AU" sz="2667" dirty="0" err="1"/>
              <a:t>habitasse</a:t>
            </a:r>
            <a:r>
              <a:rPr lang="en-AU" sz="2667" dirty="0"/>
              <a:t> </a:t>
            </a:r>
            <a:r>
              <a:rPr lang="en-AU" sz="2667" dirty="0" err="1"/>
              <a:t>platea</a:t>
            </a:r>
            <a:r>
              <a:rPr lang="en-AU" sz="2667" dirty="0"/>
              <a:t> </a:t>
            </a:r>
            <a:r>
              <a:rPr lang="en-AU" sz="2667" dirty="0" err="1"/>
              <a:t>dictumst</a:t>
            </a:r>
            <a:r>
              <a:rPr lang="en-AU" sz="2667" dirty="0"/>
              <a:t>. </a:t>
            </a:r>
            <a:r>
              <a:rPr lang="en-AU" sz="2667" dirty="0" err="1"/>
              <a:t>Nullam</a:t>
            </a:r>
            <a:r>
              <a:rPr lang="en-AU" sz="2667" dirty="0"/>
              <a:t> </a:t>
            </a:r>
            <a:r>
              <a:rPr lang="en-AU" sz="2667" dirty="0" err="1"/>
              <a:t>felis</a:t>
            </a:r>
            <a:r>
              <a:rPr lang="en-AU" sz="2667" dirty="0"/>
              <a:t> ex, </a:t>
            </a:r>
            <a:r>
              <a:rPr lang="en-AU" sz="2667" dirty="0" err="1"/>
              <a:t>placerat</a:t>
            </a:r>
            <a:r>
              <a:rPr lang="en-AU" sz="2667" dirty="0"/>
              <a:t> </a:t>
            </a:r>
            <a:r>
              <a:rPr lang="en-AU" sz="2667" dirty="0" err="1"/>
              <a:t>nec</a:t>
            </a:r>
            <a:r>
              <a:rPr lang="en-AU" sz="2667" dirty="0"/>
              <a:t> </a:t>
            </a:r>
            <a:r>
              <a:rPr lang="en-AU" sz="2667" dirty="0" err="1"/>
              <a:t>nulla</a:t>
            </a:r>
            <a:r>
              <a:rPr lang="en-AU" sz="2667" dirty="0"/>
              <a:t> vitae, </a:t>
            </a:r>
            <a:r>
              <a:rPr lang="en-AU" sz="2667" dirty="0" err="1"/>
              <a:t>scelerisque</a:t>
            </a:r>
            <a:r>
              <a:rPr lang="en-AU" sz="2667" dirty="0"/>
              <a:t> </a:t>
            </a:r>
            <a:r>
              <a:rPr lang="en-AU" sz="2667" dirty="0" err="1"/>
              <a:t>facilisis</a:t>
            </a:r>
            <a:r>
              <a:rPr lang="en-AU" sz="2667" dirty="0"/>
              <a:t> </a:t>
            </a:r>
            <a:r>
              <a:rPr lang="en-AU" sz="2667" dirty="0" err="1"/>
              <a:t>tellus</a:t>
            </a:r>
            <a:r>
              <a:rPr lang="en-AU" sz="2667" dirty="0"/>
              <a:t>. </a:t>
            </a:r>
            <a:r>
              <a:rPr lang="en-AU" sz="2667" dirty="0" err="1"/>
              <a:t>Suspendisse</a:t>
            </a:r>
            <a:r>
              <a:rPr lang="en-AU" sz="2667" dirty="0"/>
              <a:t> at vestibulum </a:t>
            </a:r>
            <a:r>
              <a:rPr lang="en-AU" sz="2667" dirty="0" err="1"/>
              <a:t>augue</a:t>
            </a:r>
            <a:r>
              <a:rPr lang="en-AU" sz="2667" dirty="0"/>
              <a:t>. Vestibulum </a:t>
            </a:r>
            <a:r>
              <a:rPr lang="en-AU" sz="2667" dirty="0" err="1"/>
              <a:t>nulla</a:t>
            </a:r>
            <a:r>
              <a:rPr lang="en-AU" sz="2667" dirty="0"/>
              <a:t> </a:t>
            </a:r>
            <a:r>
              <a:rPr lang="en-AU" sz="2667" dirty="0" err="1"/>
              <a:t>elit</a:t>
            </a:r>
            <a:r>
              <a:rPr lang="en-AU" sz="2667" dirty="0"/>
              <a:t>, </a:t>
            </a:r>
            <a:r>
              <a:rPr lang="en-AU" sz="2667" dirty="0" err="1"/>
              <a:t>scelerisque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 </a:t>
            </a:r>
            <a:r>
              <a:rPr lang="en-AU" sz="2667" dirty="0" err="1"/>
              <a:t>metus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, </a:t>
            </a:r>
            <a:r>
              <a:rPr lang="en-AU" sz="2667" dirty="0" err="1"/>
              <a:t>aliquet</a:t>
            </a:r>
            <a:r>
              <a:rPr lang="en-AU" sz="2667" dirty="0"/>
              <a:t> </a:t>
            </a:r>
            <a:r>
              <a:rPr lang="en-AU" sz="2667" dirty="0" err="1"/>
              <a:t>iaculis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. </a:t>
            </a:r>
            <a:r>
              <a:rPr lang="en-AU" sz="2667" dirty="0" err="1"/>
              <a:t>Suspendisse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 </a:t>
            </a:r>
            <a:r>
              <a:rPr lang="en-AU" sz="2667" dirty="0" err="1"/>
              <a:t>enim</a:t>
            </a:r>
            <a:r>
              <a:rPr lang="en-AU" sz="2667" dirty="0"/>
              <a:t> </a:t>
            </a:r>
            <a:r>
              <a:rPr lang="en-AU" sz="2667" dirty="0" err="1"/>
              <a:t>ut</a:t>
            </a:r>
            <a:r>
              <a:rPr lang="en-AU" sz="2667" dirty="0"/>
              <a:t> </a:t>
            </a:r>
            <a:r>
              <a:rPr lang="en-AU" sz="2667" dirty="0" err="1"/>
              <a:t>enim</a:t>
            </a:r>
            <a:r>
              <a:rPr lang="en-AU" sz="2667" dirty="0"/>
              <a:t> </a:t>
            </a:r>
            <a:r>
              <a:rPr lang="en-AU" sz="2667" dirty="0" err="1"/>
              <a:t>egestas</a:t>
            </a:r>
            <a:r>
              <a:rPr lang="en-AU" sz="2667" dirty="0"/>
              <a:t> </a:t>
            </a:r>
            <a:r>
              <a:rPr lang="en-AU" sz="2667" dirty="0" err="1"/>
              <a:t>malesuada</a:t>
            </a:r>
            <a:r>
              <a:rPr lang="en-AU" sz="2667" dirty="0"/>
              <a:t>.</a:t>
            </a:r>
          </a:p>
          <a:p>
            <a:pPr defTabSz="846414" eaLnBrk="0" hangingPunct="0">
              <a:spcBef>
                <a:spcPct val="50000"/>
              </a:spcBef>
            </a:pP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sagittis</a:t>
            </a:r>
            <a:r>
              <a:rPr lang="en-AU" sz="2667" dirty="0"/>
              <a:t> </a:t>
            </a:r>
            <a:r>
              <a:rPr lang="en-AU" sz="2667" dirty="0" err="1"/>
              <a:t>justo</a:t>
            </a:r>
            <a:r>
              <a:rPr lang="en-AU" sz="2667" dirty="0"/>
              <a:t>, </a:t>
            </a:r>
            <a:r>
              <a:rPr lang="en-AU" sz="2667" dirty="0" err="1"/>
              <a:t>sed</a:t>
            </a:r>
            <a:r>
              <a:rPr lang="en-AU" sz="2667" dirty="0"/>
              <a:t> </a:t>
            </a:r>
            <a:r>
              <a:rPr lang="en-AU" sz="2667" dirty="0" err="1"/>
              <a:t>finibus</a:t>
            </a:r>
            <a:r>
              <a:rPr lang="en-AU" sz="2667" dirty="0"/>
              <a:t> </a:t>
            </a:r>
            <a:r>
              <a:rPr lang="en-AU" sz="2667" dirty="0" err="1"/>
              <a:t>turpis</a:t>
            </a:r>
            <a:r>
              <a:rPr lang="en-AU" sz="2667" dirty="0"/>
              <a:t> </a:t>
            </a:r>
            <a:r>
              <a:rPr lang="en-AU" sz="2667" dirty="0" err="1"/>
              <a:t>placerat</a:t>
            </a:r>
            <a:r>
              <a:rPr lang="en-AU" sz="2667" dirty="0"/>
              <a:t> vitae. </a:t>
            </a:r>
            <a:r>
              <a:rPr lang="en-AU" sz="2667" dirty="0" err="1"/>
              <a:t>Pellentesque</a:t>
            </a:r>
            <a:r>
              <a:rPr lang="en-AU" sz="2667" dirty="0"/>
              <a:t> </a:t>
            </a:r>
            <a:r>
              <a:rPr lang="en-AU" sz="2667" dirty="0" err="1"/>
              <a:t>egestas</a:t>
            </a:r>
            <a:r>
              <a:rPr lang="en-AU" sz="2667" dirty="0"/>
              <a:t> id </a:t>
            </a:r>
            <a:r>
              <a:rPr lang="en-AU" sz="2667" dirty="0" err="1"/>
              <a:t>sem</a:t>
            </a:r>
            <a:r>
              <a:rPr lang="en-AU" sz="2667" dirty="0"/>
              <a:t> maximus </a:t>
            </a:r>
            <a:r>
              <a:rPr lang="en-AU" sz="2667" dirty="0" err="1"/>
              <a:t>mattis</a:t>
            </a:r>
            <a:r>
              <a:rPr lang="en-AU" sz="2667" dirty="0"/>
              <a:t>. Lorem ipsum </a:t>
            </a:r>
            <a:r>
              <a:rPr lang="en-AU" sz="2667" dirty="0" err="1"/>
              <a:t>dolor</a:t>
            </a:r>
            <a:r>
              <a:rPr lang="en-AU" sz="2667" dirty="0"/>
              <a:t> sit </a:t>
            </a:r>
            <a:r>
              <a:rPr lang="en-AU" sz="2667" dirty="0" err="1"/>
              <a:t>amet</a:t>
            </a:r>
            <a:r>
              <a:rPr lang="en-AU" sz="2667" dirty="0"/>
              <a:t>, </a:t>
            </a:r>
            <a:r>
              <a:rPr lang="en-AU" sz="2667" dirty="0" err="1"/>
              <a:t>consectetur</a:t>
            </a:r>
            <a:r>
              <a:rPr lang="en-AU" sz="2667" dirty="0"/>
              <a:t> </a:t>
            </a:r>
            <a:r>
              <a:rPr lang="en-AU" sz="2667" dirty="0" err="1"/>
              <a:t>adipiscing</a:t>
            </a:r>
            <a:r>
              <a:rPr lang="en-AU" sz="2667" dirty="0"/>
              <a:t> </a:t>
            </a:r>
            <a:r>
              <a:rPr lang="en-AU" sz="2667" dirty="0" err="1"/>
              <a:t>elit</a:t>
            </a:r>
            <a:r>
              <a:rPr lang="en-AU" sz="2667" dirty="0"/>
              <a:t>. </a:t>
            </a:r>
            <a:r>
              <a:rPr lang="en-AU" sz="2667" dirty="0" err="1"/>
              <a:t>Donec</a:t>
            </a:r>
            <a:r>
              <a:rPr lang="en-AU" sz="2667" dirty="0"/>
              <a:t> maximus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nulla</a:t>
            </a:r>
            <a:r>
              <a:rPr lang="en-AU" sz="2667" dirty="0"/>
              <a:t>, at gravida </a:t>
            </a:r>
            <a:r>
              <a:rPr lang="en-AU" sz="2667" dirty="0" err="1"/>
              <a:t>enim</a:t>
            </a:r>
            <a:r>
              <a:rPr lang="en-AU" sz="2667" dirty="0"/>
              <a:t> </a:t>
            </a:r>
            <a:r>
              <a:rPr lang="en-AU" sz="2667" dirty="0" err="1"/>
              <a:t>varius</a:t>
            </a:r>
            <a:r>
              <a:rPr lang="en-AU" sz="2667" dirty="0"/>
              <a:t> </a:t>
            </a:r>
            <a:r>
              <a:rPr lang="en-AU" sz="2667" dirty="0" err="1"/>
              <a:t>eu</a:t>
            </a:r>
            <a:r>
              <a:rPr lang="en-AU" sz="2667" dirty="0"/>
              <a:t>. </a:t>
            </a:r>
            <a:r>
              <a:rPr lang="en-AU" sz="2667" dirty="0" err="1"/>
              <a:t>Nullam</a:t>
            </a:r>
            <a:r>
              <a:rPr lang="en-AU" sz="2667" dirty="0"/>
              <a:t> </a:t>
            </a:r>
            <a:r>
              <a:rPr lang="en-AU" sz="2667" dirty="0" err="1"/>
              <a:t>neque</a:t>
            </a:r>
            <a:r>
              <a:rPr lang="en-AU" sz="2667" dirty="0"/>
              <a:t> </a:t>
            </a:r>
            <a:r>
              <a:rPr lang="en-AU" sz="2667" dirty="0" err="1"/>
              <a:t>justo</a:t>
            </a:r>
            <a:r>
              <a:rPr lang="en-AU" sz="2667" dirty="0"/>
              <a:t>, </a:t>
            </a:r>
            <a:r>
              <a:rPr lang="en-AU" sz="2667" dirty="0" err="1"/>
              <a:t>lobortis</a:t>
            </a:r>
            <a:r>
              <a:rPr lang="en-AU" sz="2667" dirty="0"/>
              <a:t> id </a:t>
            </a:r>
            <a:r>
              <a:rPr lang="en-AU" sz="2667" dirty="0" err="1"/>
              <a:t>iaculis</a:t>
            </a:r>
            <a:r>
              <a:rPr lang="en-AU" sz="2667" dirty="0"/>
              <a:t> </a:t>
            </a:r>
            <a:r>
              <a:rPr lang="en-AU" sz="2667" dirty="0" err="1"/>
              <a:t>ut</a:t>
            </a:r>
            <a:r>
              <a:rPr lang="en-AU" sz="2667" dirty="0"/>
              <a:t>, </a:t>
            </a:r>
            <a:r>
              <a:rPr lang="en-AU" sz="2667" dirty="0" err="1"/>
              <a:t>aliquam</a:t>
            </a:r>
            <a:r>
              <a:rPr lang="en-AU" sz="2667" dirty="0"/>
              <a:t> in ligula. </a:t>
            </a:r>
            <a:r>
              <a:rPr lang="en-AU" sz="2667" dirty="0" err="1"/>
              <a:t>Donec</a:t>
            </a:r>
            <a:r>
              <a:rPr lang="en-AU" sz="2667" dirty="0"/>
              <a:t> </a:t>
            </a:r>
            <a:r>
              <a:rPr lang="en-AU" sz="2667" dirty="0" err="1"/>
              <a:t>hendrerit</a:t>
            </a:r>
            <a:r>
              <a:rPr lang="en-AU" sz="2667" dirty="0"/>
              <a:t> nisi a </a:t>
            </a:r>
            <a:r>
              <a:rPr lang="en-AU" sz="2667" dirty="0" err="1"/>
              <a:t>accumsan</a:t>
            </a:r>
            <a:r>
              <a:rPr lang="en-AU" sz="2667" dirty="0"/>
              <a:t> </a:t>
            </a:r>
            <a:r>
              <a:rPr lang="en-AU" sz="2667" dirty="0" err="1"/>
              <a:t>congue</a:t>
            </a:r>
            <a:r>
              <a:rPr lang="en-AU" sz="2667" dirty="0"/>
              <a:t>. </a:t>
            </a:r>
            <a:r>
              <a:rPr lang="en-AU" sz="2667" dirty="0" err="1"/>
              <a:t>Curabitur</a:t>
            </a:r>
            <a:r>
              <a:rPr lang="en-AU" sz="2667" dirty="0"/>
              <a:t> </a:t>
            </a:r>
            <a:r>
              <a:rPr lang="en-AU" sz="2667" dirty="0" err="1"/>
              <a:t>commodo</a:t>
            </a:r>
            <a:r>
              <a:rPr lang="en-AU" sz="2667" dirty="0"/>
              <a:t> </a:t>
            </a:r>
            <a:r>
              <a:rPr lang="en-AU" sz="2667" dirty="0" err="1"/>
              <a:t>turpis</a:t>
            </a:r>
            <a:r>
              <a:rPr lang="en-AU" sz="2667" dirty="0"/>
              <a:t> </a:t>
            </a:r>
            <a:r>
              <a:rPr lang="en-AU" sz="2667" dirty="0" err="1"/>
              <a:t>placerat</a:t>
            </a:r>
            <a:r>
              <a:rPr lang="en-AU" sz="2667" dirty="0"/>
              <a:t> </a:t>
            </a:r>
            <a:r>
              <a:rPr lang="en-AU" sz="2667" dirty="0" err="1"/>
              <a:t>urna</a:t>
            </a:r>
            <a:r>
              <a:rPr lang="en-AU" sz="2667" dirty="0"/>
              <a:t> </a:t>
            </a:r>
            <a:r>
              <a:rPr lang="en-AU" sz="2667" dirty="0" err="1"/>
              <a:t>sollicitudin</a:t>
            </a:r>
            <a:r>
              <a:rPr lang="en-AU" sz="2667" dirty="0"/>
              <a:t>, et </a:t>
            </a:r>
            <a:r>
              <a:rPr lang="en-AU" sz="2667" dirty="0" err="1"/>
              <a:t>malesuada</a:t>
            </a:r>
            <a:r>
              <a:rPr lang="en-AU" sz="2667" dirty="0"/>
              <a:t> lorem </a:t>
            </a:r>
            <a:r>
              <a:rPr lang="en-AU" sz="2667" dirty="0" err="1"/>
              <a:t>pellentesque</a:t>
            </a:r>
            <a:r>
              <a:rPr lang="en-AU" sz="2667" dirty="0"/>
              <a:t>. </a:t>
            </a:r>
            <a:r>
              <a:rPr lang="en-AU" sz="2667" dirty="0" err="1"/>
              <a:t>Mauris</a:t>
            </a:r>
            <a:r>
              <a:rPr lang="en-AU" sz="2667" dirty="0"/>
              <a:t> </a:t>
            </a:r>
            <a:r>
              <a:rPr lang="en-AU" sz="2667" dirty="0" err="1"/>
              <a:t>nibh</a:t>
            </a:r>
            <a:r>
              <a:rPr lang="en-AU" sz="2667" dirty="0"/>
              <a:t> </a:t>
            </a:r>
            <a:r>
              <a:rPr lang="en-AU" sz="2667" dirty="0" err="1"/>
              <a:t>felis</a:t>
            </a:r>
            <a:r>
              <a:rPr lang="en-AU" sz="2667" dirty="0"/>
              <a:t>, </a:t>
            </a:r>
            <a:r>
              <a:rPr lang="en-AU" sz="2667" dirty="0" err="1"/>
              <a:t>molestie</a:t>
            </a:r>
            <a:r>
              <a:rPr lang="en-AU" sz="2667" dirty="0"/>
              <a:t> </a:t>
            </a:r>
            <a:r>
              <a:rPr lang="en-AU" sz="2667" dirty="0" err="1"/>
              <a:t>posuere</a:t>
            </a:r>
            <a:r>
              <a:rPr lang="en-AU" sz="2667" dirty="0"/>
              <a:t> pharetra a, </a:t>
            </a:r>
            <a:r>
              <a:rPr lang="en-AU" sz="2667" dirty="0" err="1"/>
              <a:t>tempor</a:t>
            </a:r>
            <a:r>
              <a:rPr lang="en-AU" sz="2667" dirty="0"/>
              <a:t> in nisi.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DC212-47DE-4DBE-A2F7-30FE8DAD1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9100" y="6450958"/>
            <a:ext cx="14629594" cy="2146044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33835" tIns="333835" rIns="333835" bIns="333835" numCol="1" spcCol="72068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4890" b="1" cap="all" dirty="0" err="1">
                <a:solidFill>
                  <a:schemeClr val="bg1"/>
                </a:solidFill>
              </a:rPr>
              <a:t>Résultats</a:t>
            </a:r>
            <a:endParaRPr lang="en-US" sz="4890" b="1" cap="all" dirty="0">
              <a:solidFill>
                <a:schemeClr val="bg1"/>
              </a:solidFill>
            </a:endParaRPr>
          </a:p>
          <a:p>
            <a:pPr defTabSz="846414" eaLnBrk="0" hangingPunct="0">
              <a:spcBef>
                <a:spcPct val="50000"/>
              </a:spcBef>
            </a:pPr>
            <a:r>
              <a:rPr lang="en-AU" sz="2667" dirty="0" err="1">
                <a:latin typeface="+mj-lt"/>
              </a:rPr>
              <a:t>Suspendisse</a:t>
            </a:r>
            <a:r>
              <a:rPr lang="en-AU" sz="2667" dirty="0">
                <a:latin typeface="+mj-lt"/>
              </a:rPr>
              <a:t> id </a:t>
            </a:r>
            <a:r>
              <a:rPr lang="en-AU" sz="2667" dirty="0" err="1">
                <a:latin typeface="+mj-lt"/>
              </a:rPr>
              <a:t>velit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fringilla</a:t>
            </a:r>
            <a:r>
              <a:rPr lang="en-AU" sz="2667" dirty="0">
                <a:latin typeface="+mj-lt"/>
              </a:rPr>
              <a:t>, semper </a:t>
            </a:r>
            <a:r>
              <a:rPr lang="en-AU" sz="2667" dirty="0" err="1">
                <a:latin typeface="+mj-lt"/>
              </a:rPr>
              <a:t>enim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viverra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consequat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nunc</a:t>
            </a:r>
            <a:r>
              <a:rPr lang="en-AU" sz="2667" dirty="0">
                <a:latin typeface="+mj-lt"/>
              </a:rPr>
              <a:t>. Vestibulum </a:t>
            </a:r>
            <a:r>
              <a:rPr lang="en-AU" sz="2667" dirty="0" err="1">
                <a:latin typeface="+mj-lt"/>
              </a:rPr>
              <a:t>lectus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sapien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laoreet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sed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odio</a:t>
            </a:r>
            <a:r>
              <a:rPr lang="en-AU" sz="2667" dirty="0">
                <a:latin typeface="+mj-lt"/>
              </a:rPr>
              <a:t> non, </a:t>
            </a:r>
            <a:r>
              <a:rPr lang="en-AU" sz="2667" dirty="0" err="1">
                <a:latin typeface="+mj-lt"/>
              </a:rPr>
              <a:t>tempor</a:t>
            </a:r>
            <a:r>
              <a:rPr lang="en-AU" sz="2667" dirty="0">
                <a:latin typeface="+mj-lt"/>
              </a:rPr>
              <a:t> maximus </a:t>
            </a:r>
            <a:r>
              <a:rPr lang="en-AU" sz="2667" dirty="0" err="1">
                <a:latin typeface="+mj-lt"/>
              </a:rPr>
              <a:t>nunc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Curabitur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sagittis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consectetur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eros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ut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ullamcorper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neque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blandit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quis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Nulla</a:t>
            </a:r>
            <a:r>
              <a:rPr lang="en-AU" sz="2667" dirty="0">
                <a:latin typeface="+mj-lt"/>
              </a:rPr>
              <a:t> id </a:t>
            </a:r>
            <a:r>
              <a:rPr lang="en-AU" sz="2667" dirty="0" err="1">
                <a:latin typeface="+mj-lt"/>
              </a:rPr>
              <a:t>auctor</a:t>
            </a:r>
            <a:r>
              <a:rPr lang="en-AU" sz="2667" dirty="0">
                <a:latin typeface="+mj-lt"/>
              </a:rPr>
              <a:t> ex. Nunc porta </a:t>
            </a:r>
            <a:r>
              <a:rPr lang="en-AU" sz="2667" dirty="0" err="1">
                <a:latin typeface="+mj-lt"/>
              </a:rPr>
              <a:t>accumsan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nisl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sed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sagittis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Aliquam</a:t>
            </a:r>
            <a:r>
              <a:rPr lang="en-AU" sz="2667" dirty="0">
                <a:latin typeface="+mj-lt"/>
              </a:rPr>
              <a:t> non </a:t>
            </a:r>
            <a:r>
              <a:rPr lang="en-AU" sz="2667" dirty="0" err="1">
                <a:latin typeface="+mj-lt"/>
              </a:rPr>
              <a:t>arcu</a:t>
            </a:r>
            <a:r>
              <a:rPr lang="en-AU" sz="2667" dirty="0">
                <a:latin typeface="+mj-lt"/>
              </a:rPr>
              <a:t> est. </a:t>
            </a:r>
            <a:r>
              <a:rPr lang="en-AU" sz="2667" dirty="0" err="1">
                <a:latin typeface="+mj-lt"/>
              </a:rPr>
              <a:t>Mauris</a:t>
            </a:r>
            <a:r>
              <a:rPr lang="en-AU" sz="2667" dirty="0">
                <a:latin typeface="+mj-lt"/>
              </a:rPr>
              <a:t> mi </a:t>
            </a:r>
            <a:r>
              <a:rPr lang="en-AU" sz="2667" dirty="0" err="1">
                <a:latin typeface="+mj-lt"/>
              </a:rPr>
              <a:t>sapien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consectetur</a:t>
            </a:r>
            <a:r>
              <a:rPr lang="en-AU" sz="2667" dirty="0">
                <a:latin typeface="+mj-lt"/>
              </a:rPr>
              <a:t> a </a:t>
            </a:r>
            <a:r>
              <a:rPr lang="en-AU" sz="2667" dirty="0" err="1">
                <a:latin typeface="+mj-lt"/>
              </a:rPr>
              <a:t>egestas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egestas</a:t>
            </a:r>
            <a:r>
              <a:rPr lang="en-AU" sz="2667" dirty="0">
                <a:latin typeface="+mj-lt"/>
              </a:rPr>
              <a:t>, convallis </a:t>
            </a:r>
            <a:r>
              <a:rPr lang="en-AU" sz="2667" dirty="0" err="1">
                <a:latin typeface="+mj-lt"/>
              </a:rPr>
              <a:t>hendrerit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eros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Suspendisse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vel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efficitur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dolor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Aenean</a:t>
            </a:r>
            <a:r>
              <a:rPr lang="en-AU" sz="2667" dirty="0">
                <a:latin typeface="+mj-lt"/>
              </a:rPr>
              <a:t> sit </a:t>
            </a:r>
            <a:r>
              <a:rPr lang="en-AU" sz="2667" dirty="0" err="1">
                <a:latin typeface="+mj-lt"/>
              </a:rPr>
              <a:t>amet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dignissim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odio</a:t>
            </a:r>
            <a:r>
              <a:rPr lang="en-AU" sz="2667" dirty="0">
                <a:latin typeface="+mj-lt"/>
              </a:rPr>
              <a:t>. Nunc </a:t>
            </a:r>
            <a:r>
              <a:rPr lang="en-AU" sz="2667" dirty="0" err="1">
                <a:latin typeface="+mj-lt"/>
              </a:rPr>
              <a:t>ut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purus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lobortis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lobortis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augue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ut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aliquam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metus</a:t>
            </a:r>
            <a:r>
              <a:rPr lang="en-AU" sz="2667" dirty="0">
                <a:latin typeface="+mj-lt"/>
              </a:rPr>
              <a:t>. In pulvinar </a:t>
            </a:r>
            <a:r>
              <a:rPr lang="en-AU" sz="2667" dirty="0" err="1">
                <a:latin typeface="+mj-lt"/>
              </a:rPr>
              <a:t>tellus</a:t>
            </a:r>
            <a:r>
              <a:rPr lang="en-AU" sz="2667" dirty="0">
                <a:latin typeface="+mj-lt"/>
              </a:rPr>
              <a:t> ac ante </a:t>
            </a:r>
            <a:r>
              <a:rPr lang="en-AU" sz="2667" dirty="0" err="1">
                <a:latin typeface="+mj-lt"/>
              </a:rPr>
              <a:t>placerat</a:t>
            </a:r>
            <a:r>
              <a:rPr lang="en-AU" sz="2667" dirty="0">
                <a:latin typeface="+mj-lt"/>
              </a:rPr>
              <a:t> maximus. Nam </a:t>
            </a:r>
            <a:r>
              <a:rPr lang="en-AU" sz="2667" dirty="0" err="1">
                <a:latin typeface="+mj-lt"/>
              </a:rPr>
              <a:t>scelerisque</a:t>
            </a:r>
            <a:r>
              <a:rPr lang="en-AU" sz="2667" dirty="0">
                <a:latin typeface="+mj-lt"/>
              </a:rPr>
              <a:t> pharetra mi, et </a:t>
            </a:r>
            <a:r>
              <a:rPr lang="en-AU" sz="2667" dirty="0" err="1">
                <a:latin typeface="+mj-lt"/>
              </a:rPr>
              <a:t>vulputate</a:t>
            </a:r>
            <a:r>
              <a:rPr lang="en-AU" sz="2667" dirty="0">
                <a:latin typeface="+mj-lt"/>
              </a:rPr>
              <a:t> sem. </a:t>
            </a:r>
            <a:r>
              <a:rPr lang="en-AU" sz="2667" dirty="0" err="1">
                <a:latin typeface="+mj-lt"/>
              </a:rPr>
              <a:t>Phasellus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mollis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lacus</a:t>
            </a:r>
            <a:r>
              <a:rPr lang="en-AU" sz="2667" dirty="0">
                <a:latin typeface="+mj-lt"/>
              </a:rPr>
              <a:t> sit </a:t>
            </a:r>
            <a:r>
              <a:rPr lang="en-AU" sz="2667" dirty="0" err="1">
                <a:latin typeface="+mj-lt"/>
              </a:rPr>
              <a:t>amet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iaculis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finibus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Donec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eros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arcu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mattis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vel</a:t>
            </a:r>
            <a:r>
              <a:rPr lang="en-AU" sz="2667" dirty="0">
                <a:latin typeface="+mj-lt"/>
              </a:rPr>
              <a:t> ligula </a:t>
            </a:r>
            <a:r>
              <a:rPr lang="en-AU" sz="2667" dirty="0" err="1">
                <a:latin typeface="+mj-lt"/>
              </a:rPr>
              <a:t>nec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posuere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iaculis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risus</a:t>
            </a:r>
            <a:r>
              <a:rPr lang="en-AU" sz="2667" dirty="0">
                <a:latin typeface="+mj-lt"/>
              </a:rPr>
              <a:t>. Nunc </a:t>
            </a:r>
            <a:r>
              <a:rPr lang="en-AU" sz="2667" dirty="0" err="1">
                <a:latin typeface="+mj-lt"/>
              </a:rPr>
              <a:t>arcu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mauris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posuere</a:t>
            </a:r>
            <a:r>
              <a:rPr lang="en-AU" sz="2667" dirty="0">
                <a:latin typeface="+mj-lt"/>
              </a:rPr>
              <a:t> in </a:t>
            </a:r>
            <a:r>
              <a:rPr lang="en-AU" sz="2667" dirty="0" err="1">
                <a:latin typeface="+mj-lt"/>
              </a:rPr>
              <a:t>efficitur</a:t>
            </a:r>
            <a:r>
              <a:rPr lang="en-AU" sz="2667" dirty="0">
                <a:latin typeface="+mj-lt"/>
              </a:rPr>
              <a:t> in, </a:t>
            </a:r>
            <a:r>
              <a:rPr lang="en-AU" sz="2667" dirty="0" err="1">
                <a:latin typeface="+mj-lt"/>
              </a:rPr>
              <a:t>porttitor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eu</a:t>
            </a:r>
            <a:r>
              <a:rPr lang="en-AU" sz="2667" dirty="0">
                <a:latin typeface="+mj-lt"/>
              </a:rPr>
              <a:t> diam. </a:t>
            </a:r>
            <a:r>
              <a:rPr lang="en-AU" sz="2667" dirty="0" err="1">
                <a:latin typeface="+mj-lt"/>
              </a:rPr>
              <a:t>Nulla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posuere</a:t>
            </a:r>
            <a:r>
              <a:rPr lang="en-AU" sz="2667" dirty="0">
                <a:latin typeface="+mj-lt"/>
              </a:rPr>
              <a:t> dui ac </a:t>
            </a:r>
            <a:r>
              <a:rPr lang="en-AU" sz="2667" dirty="0" err="1">
                <a:latin typeface="+mj-lt"/>
              </a:rPr>
              <a:t>velit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placerat</a:t>
            </a:r>
            <a:r>
              <a:rPr lang="en-AU" sz="2667" dirty="0">
                <a:latin typeface="+mj-lt"/>
              </a:rPr>
              <a:t> lacinia.</a:t>
            </a: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endParaRPr lang="en-AU" sz="2667" dirty="0">
              <a:latin typeface="+mj-lt"/>
            </a:endParaRPr>
          </a:p>
          <a:p>
            <a:pPr defTabSz="846414" eaLnBrk="0" hangingPunct="0">
              <a:spcBef>
                <a:spcPct val="50000"/>
              </a:spcBef>
            </a:pPr>
            <a:r>
              <a:rPr lang="en-AU" sz="2667" dirty="0">
                <a:latin typeface="+mj-lt"/>
              </a:rPr>
              <a:t>Morbi </a:t>
            </a:r>
            <a:r>
              <a:rPr lang="en-AU" sz="2667" dirty="0" err="1">
                <a:latin typeface="+mj-lt"/>
              </a:rPr>
              <a:t>sed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est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sagittis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consectetur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sapien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eu</a:t>
            </a:r>
            <a:r>
              <a:rPr lang="en-AU" sz="2667" dirty="0">
                <a:latin typeface="+mj-lt"/>
              </a:rPr>
              <a:t>, pulvinar </a:t>
            </a:r>
            <a:r>
              <a:rPr lang="en-AU" sz="2667" dirty="0" err="1">
                <a:latin typeface="+mj-lt"/>
              </a:rPr>
              <a:t>turpis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Vivamus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sodales</a:t>
            </a:r>
            <a:r>
              <a:rPr lang="en-AU" sz="2667" dirty="0">
                <a:latin typeface="+mj-lt"/>
              </a:rPr>
              <a:t> vitae magna </a:t>
            </a:r>
            <a:r>
              <a:rPr lang="en-AU" sz="2667" dirty="0" err="1">
                <a:latin typeface="+mj-lt"/>
              </a:rPr>
              <a:t>ut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lobortis</a:t>
            </a:r>
            <a:r>
              <a:rPr lang="en-AU" sz="2667" dirty="0">
                <a:latin typeface="+mj-lt"/>
              </a:rPr>
              <a:t>. Nunc </a:t>
            </a:r>
            <a:r>
              <a:rPr lang="en-AU" sz="2667" dirty="0" err="1">
                <a:latin typeface="+mj-lt"/>
              </a:rPr>
              <a:t>eu</a:t>
            </a:r>
            <a:r>
              <a:rPr lang="en-AU" sz="2667" dirty="0">
                <a:latin typeface="+mj-lt"/>
              </a:rPr>
              <a:t> pharetra ipsum, </a:t>
            </a:r>
            <a:r>
              <a:rPr lang="en-AU" sz="2667" dirty="0" err="1">
                <a:latin typeface="+mj-lt"/>
              </a:rPr>
              <a:t>nec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mattis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nulla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Aenean</a:t>
            </a:r>
            <a:r>
              <a:rPr lang="en-AU" sz="2667" dirty="0">
                <a:latin typeface="+mj-lt"/>
              </a:rPr>
              <a:t> cursus </a:t>
            </a:r>
            <a:r>
              <a:rPr lang="en-AU" sz="2667" dirty="0" err="1">
                <a:latin typeface="+mj-lt"/>
              </a:rPr>
              <a:t>velit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quam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quis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feugiat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arcu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sodales</a:t>
            </a:r>
            <a:r>
              <a:rPr lang="en-AU" sz="2667" dirty="0">
                <a:latin typeface="+mj-lt"/>
              </a:rPr>
              <a:t> at. </a:t>
            </a:r>
            <a:r>
              <a:rPr lang="en-AU" sz="2667" dirty="0" err="1">
                <a:latin typeface="+mj-lt"/>
              </a:rPr>
              <a:t>Etiam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ultrices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eget</a:t>
            </a:r>
            <a:r>
              <a:rPr lang="en-AU" sz="2667" dirty="0">
                <a:latin typeface="+mj-lt"/>
              </a:rPr>
              <a:t> ipsum </a:t>
            </a:r>
            <a:r>
              <a:rPr lang="en-AU" sz="2667" dirty="0" err="1">
                <a:latin typeface="+mj-lt"/>
              </a:rPr>
              <a:t>eget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mollis</a:t>
            </a:r>
            <a:r>
              <a:rPr lang="en-AU" sz="2667" dirty="0">
                <a:latin typeface="+mj-lt"/>
              </a:rPr>
              <a:t>. In cursus </a:t>
            </a:r>
            <a:r>
              <a:rPr lang="en-AU" sz="2667" dirty="0" err="1">
                <a:latin typeface="+mj-lt"/>
              </a:rPr>
              <a:t>velit</a:t>
            </a:r>
            <a:r>
              <a:rPr lang="en-AU" sz="2667" dirty="0">
                <a:latin typeface="+mj-lt"/>
              </a:rPr>
              <a:t> id </a:t>
            </a:r>
            <a:r>
              <a:rPr lang="en-AU" sz="2667" dirty="0" err="1">
                <a:latin typeface="+mj-lt"/>
              </a:rPr>
              <a:t>pretium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auctor</a:t>
            </a:r>
            <a:r>
              <a:rPr lang="en-AU" sz="2667" dirty="0">
                <a:latin typeface="+mj-lt"/>
              </a:rPr>
              <a:t>. Duis </a:t>
            </a:r>
            <a:r>
              <a:rPr lang="en-AU" sz="2667" dirty="0" err="1">
                <a:latin typeface="+mj-lt"/>
              </a:rPr>
              <a:t>venenatis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tortor</a:t>
            </a:r>
            <a:r>
              <a:rPr lang="en-AU" sz="2667" dirty="0">
                <a:latin typeface="+mj-lt"/>
              </a:rPr>
              <a:t> vitae </a:t>
            </a:r>
            <a:r>
              <a:rPr lang="en-AU" sz="2667" dirty="0" err="1">
                <a:latin typeface="+mj-lt"/>
              </a:rPr>
              <a:t>sapien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scelerisque</a:t>
            </a:r>
            <a:r>
              <a:rPr lang="en-AU" sz="2667" dirty="0">
                <a:latin typeface="+mj-lt"/>
              </a:rPr>
              <a:t> semper. </a:t>
            </a:r>
            <a:r>
              <a:rPr lang="en-AU" sz="2667" dirty="0" err="1">
                <a:latin typeface="+mj-lt"/>
              </a:rPr>
              <a:t>Nulla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quis</a:t>
            </a:r>
            <a:r>
              <a:rPr lang="en-AU" sz="2667" dirty="0">
                <a:latin typeface="+mj-lt"/>
              </a:rPr>
              <a:t> nisi </a:t>
            </a:r>
            <a:r>
              <a:rPr lang="en-AU" sz="2667" dirty="0" err="1">
                <a:latin typeface="+mj-lt"/>
              </a:rPr>
              <a:t>pretium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dapibus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metus</a:t>
            </a:r>
            <a:r>
              <a:rPr lang="en-AU" sz="2667" dirty="0">
                <a:latin typeface="+mj-lt"/>
              </a:rPr>
              <a:t> in, </a:t>
            </a:r>
            <a:r>
              <a:rPr lang="en-AU" sz="2667" dirty="0" err="1">
                <a:latin typeface="+mj-lt"/>
              </a:rPr>
              <a:t>euismod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lectus</a:t>
            </a:r>
            <a:r>
              <a:rPr lang="en-AU" sz="2667" dirty="0">
                <a:latin typeface="+mj-lt"/>
              </a:rPr>
              <a:t>. Nunc lacinia </a:t>
            </a:r>
            <a:r>
              <a:rPr lang="en-AU" sz="2667" dirty="0" err="1">
                <a:latin typeface="+mj-lt"/>
              </a:rPr>
              <a:t>nec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eros</a:t>
            </a:r>
            <a:r>
              <a:rPr lang="en-AU" sz="2667" dirty="0">
                <a:latin typeface="+mj-lt"/>
              </a:rPr>
              <a:t> at </a:t>
            </a:r>
            <a:r>
              <a:rPr lang="en-AU" sz="2667" dirty="0" err="1">
                <a:latin typeface="+mj-lt"/>
              </a:rPr>
              <a:t>laoreet</a:t>
            </a:r>
            <a:r>
              <a:rPr lang="en-AU" sz="2667" dirty="0">
                <a:latin typeface="+mj-lt"/>
              </a:rPr>
              <a:t>. In </a:t>
            </a:r>
            <a:r>
              <a:rPr lang="en-AU" sz="2667" dirty="0" err="1">
                <a:latin typeface="+mj-lt"/>
              </a:rPr>
              <a:t>fringilla</a:t>
            </a:r>
            <a:r>
              <a:rPr lang="en-AU" sz="2667" dirty="0">
                <a:latin typeface="+mj-lt"/>
              </a:rPr>
              <a:t> ligula et </a:t>
            </a:r>
            <a:r>
              <a:rPr lang="en-AU" sz="2667" dirty="0" err="1">
                <a:latin typeface="+mj-lt"/>
              </a:rPr>
              <a:t>enim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mollis</a:t>
            </a:r>
            <a:r>
              <a:rPr lang="en-AU" sz="2667" dirty="0">
                <a:latin typeface="+mj-lt"/>
              </a:rPr>
              <a:t>, vitae </a:t>
            </a:r>
            <a:r>
              <a:rPr lang="en-AU" sz="2667" dirty="0" err="1">
                <a:latin typeface="+mj-lt"/>
              </a:rPr>
              <a:t>consequat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justo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suscipit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Fusce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aliquet</a:t>
            </a:r>
            <a:r>
              <a:rPr lang="en-AU" sz="2667" dirty="0">
                <a:latin typeface="+mj-lt"/>
              </a:rPr>
              <a:t> magna in </a:t>
            </a:r>
            <a:r>
              <a:rPr lang="en-AU" sz="2667" dirty="0" err="1">
                <a:latin typeface="+mj-lt"/>
              </a:rPr>
              <a:t>erat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feugiat</a:t>
            </a:r>
            <a:r>
              <a:rPr lang="en-AU" sz="2667" dirty="0">
                <a:latin typeface="+mj-lt"/>
              </a:rPr>
              <a:t> semper. Vestibulum magna </a:t>
            </a:r>
            <a:r>
              <a:rPr lang="en-AU" sz="2667" dirty="0" err="1">
                <a:latin typeface="+mj-lt"/>
              </a:rPr>
              <a:t>justo</a:t>
            </a:r>
            <a:r>
              <a:rPr lang="en-AU" sz="2667" dirty="0">
                <a:latin typeface="+mj-lt"/>
              </a:rPr>
              <a:t>, </a:t>
            </a:r>
            <a:r>
              <a:rPr lang="en-AU" sz="2667" dirty="0" err="1">
                <a:latin typeface="+mj-lt"/>
              </a:rPr>
              <a:t>posuere</a:t>
            </a:r>
            <a:r>
              <a:rPr lang="en-AU" sz="2667" dirty="0">
                <a:latin typeface="+mj-lt"/>
              </a:rPr>
              <a:t> sit </a:t>
            </a:r>
            <a:r>
              <a:rPr lang="en-AU" sz="2667" dirty="0" err="1">
                <a:latin typeface="+mj-lt"/>
              </a:rPr>
              <a:t>amet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nibh</a:t>
            </a:r>
            <a:r>
              <a:rPr lang="en-AU" sz="2667" dirty="0">
                <a:latin typeface="+mj-lt"/>
              </a:rPr>
              <a:t> sit </a:t>
            </a:r>
            <a:r>
              <a:rPr lang="en-AU" sz="2667" dirty="0" err="1">
                <a:latin typeface="+mj-lt"/>
              </a:rPr>
              <a:t>amet</a:t>
            </a:r>
            <a:r>
              <a:rPr lang="en-AU" sz="2667" dirty="0">
                <a:latin typeface="+mj-lt"/>
              </a:rPr>
              <a:t>, lacinia </a:t>
            </a:r>
            <a:r>
              <a:rPr lang="en-AU" sz="2667" dirty="0" err="1">
                <a:latin typeface="+mj-lt"/>
              </a:rPr>
              <a:t>scelerisque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urna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Donec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vulputate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urna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quis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mollis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ultrices</a:t>
            </a:r>
            <a:r>
              <a:rPr lang="en-AU" sz="2667" dirty="0">
                <a:latin typeface="+mj-lt"/>
              </a:rPr>
              <a:t>. </a:t>
            </a:r>
            <a:r>
              <a:rPr lang="en-AU" sz="2667" dirty="0" err="1">
                <a:latin typeface="+mj-lt"/>
              </a:rPr>
              <a:t>Sed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placerat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accumsan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erat</a:t>
            </a:r>
            <a:r>
              <a:rPr lang="en-AU" sz="2667" dirty="0">
                <a:latin typeface="+mj-lt"/>
              </a:rPr>
              <a:t> in pulvinar. </a:t>
            </a:r>
            <a:r>
              <a:rPr lang="en-AU" sz="2667" dirty="0" err="1">
                <a:latin typeface="+mj-lt"/>
              </a:rPr>
              <a:t>Pellentesque</a:t>
            </a:r>
            <a:r>
              <a:rPr lang="en-AU" sz="2667" dirty="0">
                <a:latin typeface="+mj-lt"/>
              </a:rPr>
              <a:t> lacinia </a:t>
            </a:r>
            <a:r>
              <a:rPr lang="en-AU" sz="2667" dirty="0" err="1">
                <a:latin typeface="+mj-lt"/>
              </a:rPr>
              <a:t>venenatis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nibh</a:t>
            </a:r>
            <a:r>
              <a:rPr lang="en-AU" sz="2667" dirty="0">
                <a:latin typeface="+mj-lt"/>
              </a:rPr>
              <a:t>, in </a:t>
            </a:r>
            <a:r>
              <a:rPr lang="en-AU" sz="2667" dirty="0" err="1">
                <a:latin typeface="+mj-lt"/>
              </a:rPr>
              <a:t>dapibus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augue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elementum</a:t>
            </a:r>
            <a:r>
              <a:rPr lang="en-AU" sz="2667" dirty="0">
                <a:latin typeface="+mj-lt"/>
              </a:rPr>
              <a:t> </a:t>
            </a:r>
            <a:r>
              <a:rPr lang="en-AU" sz="2667" dirty="0" err="1">
                <a:latin typeface="+mj-lt"/>
              </a:rPr>
              <a:t>malesuada</a:t>
            </a:r>
            <a:r>
              <a:rPr lang="en-AU" sz="2667" dirty="0">
                <a:latin typeface="+mj-lt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D55314-6A93-4F26-9BD8-E61A6F930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4958" y="6450958"/>
            <a:ext cx="14128148" cy="926548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4890" b="1" cap="all" dirty="0">
                <a:solidFill>
                  <a:schemeClr val="bg1"/>
                </a:solidFill>
              </a:rPr>
              <a:t>Conclusion</a:t>
            </a:r>
          </a:p>
          <a:p>
            <a:pPr defTabSz="846414">
              <a:spcBef>
                <a:spcPct val="50000"/>
              </a:spcBef>
            </a:pPr>
            <a:r>
              <a:rPr lang="en-AU" sz="2667" b="1" dirty="0">
                <a:solidFill>
                  <a:schemeClr val="accent2"/>
                </a:solidFill>
                <a:cs typeface="Arial" charset="0"/>
              </a:rPr>
              <a:t>MERCI DE REDIGER VOTRE CONCLUSION SOUS FORME DE POINTS ESSENTIELS</a:t>
            </a:r>
            <a:r>
              <a:rPr lang="en-AU" sz="2667" dirty="0">
                <a:solidFill>
                  <a:srgbClr val="E6007E"/>
                </a:solidFill>
                <a:cs typeface="Arial" charset="0"/>
              </a:rPr>
              <a:t>.</a:t>
            </a:r>
            <a:r>
              <a:rPr lang="en-AU" sz="2667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vulputate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sapien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imperdiet</a:t>
            </a:r>
            <a:r>
              <a:rPr lang="en-AU" sz="2667" dirty="0">
                <a:cs typeface="Arial" charset="0"/>
              </a:rPr>
              <a:t>, id </a:t>
            </a:r>
            <a:r>
              <a:rPr lang="en-AU" sz="2667" dirty="0" err="1">
                <a:cs typeface="Arial" charset="0"/>
              </a:rPr>
              <a:t>sodales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sem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convallis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Duis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et ante </a:t>
            </a:r>
            <a:r>
              <a:rPr lang="en-AU" sz="2667" dirty="0" err="1">
                <a:cs typeface="Arial" charset="0"/>
              </a:rPr>
              <a:t>eget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lobortis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Quisque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hendrerit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tellus</a:t>
            </a:r>
            <a:r>
              <a:rPr lang="en-AU" sz="2667" dirty="0">
                <a:cs typeface="Arial" charset="0"/>
              </a:rPr>
              <a:t> a </a:t>
            </a:r>
            <a:r>
              <a:rPr lang="en-AU" sz="2667" dirty="0" err="1">
                <a:cs typeface="Arial" charset="0"/>
              </a:rPr>
              <a:t>ipsum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maximus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sollicitudin</a:t>
            </a:r>
            <a:r>
              <a:rPr lang="en-AU" sz="2667" dirty="0">
                <a:cs typeface="Arial" charset="0"/>
              </a:rPr>
              <a:t>. In </a:t>
            </a:r>
            <a:r>
              <a:rPr lang="en-AU" sz="2667" dirty="0" err="1">
                <a:cs typeface="Arial" charset="0"/>
              </a:rPr>
              <a:t>hac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habitasse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platea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dictumst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felis</a:t>
            </a:r>
            <a:r>
              <a:rPr lang="en-AU" sz="2667" dirty="0">
                <a:cs typeface="Arial" charset="0"/>
              </a:rPr>
              <a:t> ex, </a:t>
            </a:r>
            <a:r>
              <a:rPr lang="en-AU" sz="2667" dirty="0" err="1">
                <a:cs typeface="Arial" charset="0"/>
              </a:rPr>
              <a:t>placerat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nec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vitae, </a:t>
            </a:r>
            <a:r>
              <a:rPr lang="en-AU" sz="2667" dirty="0" err="1">
                <a:cs typeface="Arial" charset="0"/>
              </a:rPr>
              <a:t>scelerisque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facilisis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tellus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at </a:t>
            </a:r>
            <a:r>
              <a:rPr lang="en-AU" sz="2667" dirty="0" err="1">
                <a:cs typeface="Arial" charset="0"/>
              </a:rPr>
              <a:t>vestibulum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augue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Vestibulum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elit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scelerisque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metus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aliquet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iaculis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malesuada</a:t>
            </a:r>
            <a:r>
              <a:rPr lang="en-AU" sz="2667" dirty="0">
                <a:cs typeface="Arial" charset="0"/>
              </a:rPr>
              <a:t>..</a:t>
            </a:r>
          </a:p>
          <a:p>
            <a:pPr defTabSz="846414">
              <a:spcBef>
                <a:spcPct val="50000"/>
              </a:spcBef>
            </a:pPr>
            <a:r>
              <a:rPr lang="en-AU" sz="2667" dirty="0" err="1">
                <a:cs typeface="Arial" charset="0"/>
              </a:rPr>
              <a:t>Sed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sagittis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justo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sed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finibus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turpis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placerat</a:t>
            </a:r>
            <a:r>
              <a:rPr lang="en-AU" sz="2667" dirty="0">
                <a:cs typeface="Arial" charset="0"/>
              </a:rPr>
              <a:t> vitae. </a:t>
            </a:r>
            <a:r>
              <a:rPr lang="en-AU" sz="2667" dirty="0" err="1">
                <a:cs typeface="Arial" charset="0"/>
              </a:rPr>
              <a:t>Pellentesque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sem</a:t>
            </a:r>
            <a:r>
              <a:rPr lang="en-AU" sz="2667" dirty="0">
                <a:cs typeface="Arial" charset="0"/>
              </a:rPr>
              <a:t> maximus </a:t>
            </a:r>
            <a:r>
              <a:rPr lang="en-AU" sz="2667" dirty="0" err="1">
                <a:cs typeface="Arial" charset="0"/>
              </a:rPr>
              <a:t>mattis</a:t>
            </a:r>
            <a:r>
              <a:rPr lang="en-AU" sz="2667" dirty="0">
                <a:cs typeface="Arial" charset="0"/>
              </a:rPr>
              <a:t>. Lorem ipsum </a:t>
            </a:r>
            <a:r>
              <a:rPr lang="en-AU" sz="2667" dirty="0" err="1">
                <a:cs typeface="Arial" charset="0"/>
              </a:rPr>
              <a:t>dolor</a:t>
            </a:r>
            <a:r>
              <a:rPr lang="en-AU" sz="2667" dirty="0">
                <a:cs typeface="Arial" charset="0"/>
              </a:rPr>
              <a:t> sit </a:t>
            </a:r>
            <a:r>
              <a:rPr lang="en-AU" sz="2667" dirty="0" err="1">
                <a:cs typeface="Arial" charset="0"/>
              </a:rPr>
              <a:t>amet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consectetur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adipiscing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elit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Donec</a:t>
            </a:r>
            <a:r>
              <a:rPr lang="en-AU" sz="2667" dirty="0">
                <a:cs typeface="Arial" charset="0"/>
              </a:rPr>
              <a:t> maximus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, at gravida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varius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neque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justo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lobortis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iaculis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ut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aliquam</a:t>
            </a:r>
            <a:r>
              <a:rPr lang="en-AU" sz="2667" dirty="0">
                <a:cs typeface="Arial" charset="0"/>
              </a:rPr>
              <a:t> in ligula. </a:t>
            </a:r>
            <a:r>
              <a:rPr lang="en-AU" sz="2667" dirty="0" err="1">
                <a:cs typeface="Arial" charset="0"/>
              </a:rPr>
              <a:t>Donec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hendrerit</a:t>
            </a:r>
            <a:r>
              <a:rPr lang="en-AU" sz="2667" dirty="0">
                <a:cs typeface="Arial" charset="0"/>
              </a:rPr>
              <a:t> nisi a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congue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Curabitur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commodo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turpis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placerat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urna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sollicitudin</a:t>
            </a:r>
            <a:r>
              <a:rPr lang="en-AU" sz="2667" dirty="0">
                <a:cs typeface="Arial" charset="0"/>
              </a:rPr>
              <a:t>, et </a:t>
            </a:r>
            <a:r>
              <a:rPr lang="en-AU" sz="2667" dirty="0" err="1">
                <a:cs typeface="Arial" charset="0"/>
              </a:rPr>
              <a:t>malesuada</a:t>
            </a:r>
            <a:r>
              <a:rPr lang="en-AU" sz="2667" dirty="0">
                <a:cs typeface="Arial" charset="0"/>
              </a:rPr>
              <a:t> lorem </a:t>
            </a:r>
            <a:r>
              <a:rPr lang="en-AU" sz="2667" dirty="0" err="1">
                <a:cs typeface="Arial" charset="0"/>
              </a:rPr>
              <a:t>pellentesque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Mauris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felis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molestie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posuere</a:t>
            </a:r>
            <a:r>
              <a:rPr lang="en-AU" sz="2667" dirty="0">
                <a:cs typeface="Arial" charset="0"/>
              </a:rPr>
              <a:t> pharetra a, </a:t>
            </a:r>
            <a:r>
              <a:rPr lang="en-AU" sz="2667" dirty="0" err="1">
                <a:cs typeface="Arial" charset="0"/>
              </a:rPr>
              <a:t>tempor</a:t>
            </a:r>
            <a:r>
              <a:rPr lang="en-AU" sz="2667" dirty="0">
                <a:cs typeface="Arial" charset="0"/>
              </a:rPr>
              <a:t> in nisi.</a:t>
            </a:r>
          </a:p>
          <a:p>
            <a:pPr defTabSz="846414">
              <a:spcBef>
                <a:spcPct val="50000"/>
              </a:spcBef>
            </a:pP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velit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fringilla</a:t>
            </a:r>
            <a:r>
              <a:rPr lang="en-AU" sz="2667" dirty="0">
                <a:cs typeface="Arial" charset="0"/>
              </a:rPr>
              <a:t>, semper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viverra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consequat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nunc</a:t>
            </a:r>
            <a:r>
              <a:rPr lang="en-AU" sz="2667" dirty="0">
                <a:cs typeface="Arial" charset="0"/>
              </a:rPr>
              <a:t>. Vestibulum </a:t>
            </a:r>
            <a:r>
              <a:rPr lang="en-AU" sz="2667" dirty="0" err="1">
                <a:cs typeface="Arial" charset="0"/>
              </a:rPr>
              <a:t>lectus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sapien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laoreet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sed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odio</a:t>
            </a:r>
            <a:r>
              <a:rPr lang="en-AU" sz="2667" dirty="0">
                <a:cs typeface="Arial" charset="0"/>
              </a:rPr>
              <a:t> non, </a:t>
            </a:r>
            <a:r>
              <a:rPr lang="en-AU" sz="2667" dirty="0" err="1">
                <a:cs typeface="Arial" charset="0"/>
              </a:rPr>
              <a:t>tempor</a:t>
            </a:r>
            <a:r>
              <a:rPr lang="en-AU" sz="2667" dirty="0">
                <a:cs typeface="Arial" charset="0"/>
              </a:rPr>
              <a:t> maximus </a:t>
            </a:r>
            <a:r>
              <a:rPr lang="en-AU" sz="2667" dirty="0" err="1">
                <a:cs typeface="Arial" charset="0"/>
              </a:rPr>
              <a:t>nunc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Curabitur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sagittis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consectetur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eros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ut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ullamcorper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neque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blandit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quis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auctor</a:t>
            </a:r>
            <a:r>
              <a:rPr lang="en-AU" sz="2667" dirty="0">
                <a:cs typeface="Arial" charset="0"/>
              </a:rPr>
              <a:t> ex. Nunc porta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nisl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sed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sagittis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Aliquam</a:t>
            </a:r>
            <a:r>
              <a:rPr lang="en-AU" sz="2667" dirty="0">
                <a:cs typeface="Arial" charset="0"/>
              </a:rPr>
              <a:t> non </a:t>
            </a:r>
            <a:r>
              <a:rPr lang="en-AU" sz="2667" dirty="0" err="1">
                <a:cs typeface="Arial" charset="0"/>
              </a:rPr>
              <a:t>arcu</a:t>
            </a:r>
            <a:r>
              <a:rPr lang="en-AU" sz="2667" dirty="0">
                <a:cs typeface="Arial" charset="0"/>
              </a:rPr>
              <a:t> est. </a:t>
            </a:r>
            <a:r>
              <a:rPr lang="en-AU" sz="2667" dirty="0" err="1">
                <a:cs typeface="Arial" charset="0"/>
              </a:rPr>
              <a:t>Mauris</a:t>
            </a:r>
            <a:r>
              <a:rPr lang="en-AU" sz="2667" dirty="0">
                <a:cs typeface="Arial" charset="0"/>
              </a:rPr>
              <a:t> mi </a:t>
            </a:r>
            <a:r>
              <a:rPr lang="en-AU" sz="2667" dirty="0" err="1">
                <a:cs typeface="Arial" charset="0"/>
              </a:rPr>
              <a:t>sapien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consectetur</a:t>
            </a:r>
            <a:r>
              <a:rPr lang="en-AU" sz="2667" dirty="0">
                <a:cs typeface="Arial" charset="0"/>
              </a:rPr>
              <a:t> a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, convallis </a:t>
            </a:r>
            <a:r>
              <a:rPr lang="en-AU" sz="2667" dirty="0" err="1">
                <a:cs typeface="Arial" charset="0"/>
              </a:rPr>
              <a:t>hendrerit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eros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vel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efficitur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dolor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Aenean</a:t>
            </a:r>
            <a:r>
              <a:rPr lang="en-AU" sz="2667" dirty="0">
                <a:cs typeface="Arial" charset="0"/>
              </a:rPr>
              <a:t> sit </a:t>
            </a:r>
            <a:r>
              <a:rPr lang="en-AU" sz="2667" dirty="0" err="1">
                <a:cs typeface="Arial" charset="0"/>
              </a:rPr>
              <a:t>amet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dignissim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odio</a:t>
            </a:r>
            <a:r>
              <a:rPr lang="en-AU" sz="2667" dirty="0">
                <a:cs typeface="Arial" charset="0"/>
              </a:rPr>
              <a:t>. </a:t>
            </a:r>
            <a:endParaRPr lang="en-US" sz="3550" b="1" dirty="0">
              <a:cs typeface="Arial" charset="0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6823AA27-0EA3-48EA-A150-8414E09A9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8588" y="22352643"/>
            <a:ext cx="14123961" cy="546458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en-US" sz="4890" b="1" cap="all" dirty="0">
                <a:solidFill>
                  <a:schemeClr val="bg1"/>
                </a:solidFill>
              </a:rPr>
              <a:t>References</a:t>
            </a:r>
            <a:endParaRPr lang="en-AU" sz="2667" i="1" dirty="0">
              <a:cs typeface="Arial" charset="0"/>
            </a:endParaRPr>
          </a:p>
          <a:p>
            <a:pPr marL="457257" indent="-457257">
              <a:buFont typeface="+mj-lt"/>
              <a:buAutoNum type="arabicPeriod"/>
            </a:pPr>
            <a:r>
              <a:rPr lang="en-AU" sz="2667" i="1" dirty="0">
                <a:cs typeface="Arial" charset="0"/>
              </a:rPr>
              <a:t>Lorem ipsum </a:t>
            </a:r>
            <a:r>
              <a:rPr lang="en-AU" sz="2667" i="1" dirty="0" err="1">
                <a:cs typeface="Arial" charset="0"/>
              </a:rPr>
              <a:t>dolor</a:t>
            </a:r>
            <a:r>
              <a:rPr lang="en-AU" sz="2667" i="1" dirty="0">
                <a:cs typeface="Arial" charset="0"/>
              </a:rPr>
              <a:t> sit </a:t>
            </a:r>
            <a:r>
              <a:rPr lang="en-AU" sz="2667" i="1" dirty="0" err="1">
                <a:cs typeface="Arial" charset="0"/>
              </a:rPr>
              <a:t>amet</a:t>
            </a:r>
            <a:r>
              <a:rPr lang="en-AU" sz="2667" i="1" dirty="0">
                <a:cs typeface="Arial" charset="0"/>
              </a:rPr>
              <a:t>, </a:t>
            </a:r>
            <a:r>
              <a:rPr lang="en-AU" sz="2667" i="1" dirty="0" err="1">
                <a:cs typeface="Arial" charset="0"/>
              </a:rPr>
              <a:t>consectetur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adipiscing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elit</a:t>
            </a:r>
            <a:r>
              <a:rPr lang="en-AU" sz="2667" i="1" dirty="0">
                <a:cs typeface="Arial" charset="0"/>
              </a:rPr>
              <a:t>. </a:t>
            </a:r>
            <a:r>
              <a:rPr lang="en-AU" sz="2667" i="1" dirty="0" err="1">
                <a:cs typeface="Arial" charset="0"/>
              </a:rPr>
              <a:t>Nullam</a:t>
            </a:r>
            <a:r>
              <a:rPr lang="en-AU" sz="2667" i="1" dirty="0">
                <a:cs typeface="Arial" charset="0"/>
              </a:rPr>
              <a:t> cursus </a:t>
            </a:r>
            <a:r>
              <a:rPr lang="en-AU" sz="2667" i="1" dirty="0" err="1">
                <a:cs typeface="Arial" charset="0"/>
              </a:rPr>
              <a:t>feugiat</a:t>
            </a:r>
            <a:r>
              <a:rPr lang="en-AU" sz="2667" i="1" dirty="0">
                <a:cs typeface="Arial" charset="0"/>
              </a:rPr>
              <a:t> ante. Ut </a:t>
            </a:r>
            <a:r>
              <a:rPr lang="en-AU" sz="2667" i="1" dirty="0" err="1">
                <a:cs typeface="Arial" charset="0"/>
              </a:rPr>
              <a:t>vehicula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nibh</a:t>
            </a:r>
            <a:r>
              <a:rPr lang="en-AU" sz="2667" i="1" dirty="0">
                <a:cs typeface="Arial" charset="0"/>
              </a:rPr>
              <a:t> dui, </a:t>
            </a:r>
            <a:r>
              <a:rPr lang="en-AU" sz="2667" i="1" dirty="0" err="1">
                <a:cs typeface="Arial" charset="0"/>
              </a:rPr>
              <a:t>quis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auctor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diam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vehicula</a:t>
            </a:r>
            <a:r>
              <a:rPr lang="en-AU" sz="2667" i="1" dirty="0">
                <a:cs typeface="Arial" charset="0"/>
              </a:rPr>
              <a:t> et. </a:t>
            </a:r>
          </a:p>
          <a:p>
            <a:pPr marL="457257" indent="-457257">
              <a:buFont typeface="+mj-lt"/>
              <a:buAutoNum type="arabicPeriod"/>
            </a:pPr>
            <a:r>
              <a:rPr lang="en-AU" sz="2667" i="1" dirty="0">
                <a:cs typeface="Arial" charset="0"/>
              </a:rPr>
              <a:t>Morbi id ex </a:t>
            </a:r>
            <a:r>
              <a:rPr lang="en-AU" sz="2667" i="1" dirty="0" err="1">
                <a:cs typeface="Arial" charset="0"/>
              </a:rPr>
              <a:t>vel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quam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accumsan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accumsan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eget</a:t>
            </a:r>
            <a:r>
              <a:rPr lang="en-AU" sz="2667" i="1" dirty="0">
                <a:cs typeface="Arial" charset="0"/>
              </a:rPr>
              <a:t> at </a:t>
            </a:r>
            <a:r>
              <a:rPr lang="en-AU" sz="2667" i="1" dirty="0" err="1">
                <a:cs typeface="Arial" charset="0"/>
              </a:rPr>
              <a:t>nibh</a:t>
            </a:r>
            <a:r>
              <a:rPr lang="en-AU" sz="2667" i="1" dirty="0">
                <a:cs typeface="Arial" charset="0"/>
              </a:rPr>
              <a:t>. </a:t>
            </a:r>
            <a:r>
              <a:rPr lang="en-AU" sz="2667" i="1" dirty="0" err="1">
                <a:cs typeface="Arial" charset="0"/>
              </a:rPr>
              <a:t>Nulla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purus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erat</a:t>
            </a:r>
            <a:r>
              <a:rPr lang="en-AU" sz="2667" i="1" dirty="0">
                <a:cs typeface="Arial" charset="0"/>
              </a:rPr>
              <a:t>, </a:t>
            </a:r>
            <a:r>
              <a:rPr lang="en-AU" sz="2667" i="1" dirty="0" err="1">
                <a:cs typeface="Arial" charset="0"/>
              </a:rPr>
              <a:t>ornare</a:t>
            </a:r>
            <a:r>
              <a:rPr lang="en-AU" sz="2667" i="1" dirty="0">
                <a:cs typeface="Arial" charset="0"/>
              </a:rPr>
              <a:t> et lorem non, </a:t>
            </a:r>
            <a:r>
              <a:rPr lang="en-AU" sz="2667" i="1" dirty="0" err="1">
                <a:cs typeface="Arial" charset="0"/>
              </a:rPr>
              <a:t>pretium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consectetur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leo</a:t>
            </a:r>
            <a:r>
              <a:rPr lang="en-AU" sz="2667" i="1" dirty="0">
                <a:cs typeface="Arial" charset="0"/>
              </a:rPr>
              <a:t>. </a:t>
            </a:r>
          </a:p>
          <a:p>
            <a:pPr marL="457257" indent="-457257">
              <a:buFont typeface="+mj-lt"/>
              <a:buAutoNum type="arabicPeriod"/>
            </a:pPr>
            <a:r>
              <a:rPr lang="en-AU" sz="2667" i="1" dirty="0" err="1">
                <a:cs typeface="Arial" charset="0"/>
              </a:rPr>
              <a:t>Nulla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volutpat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purus</a:t>
            </a:r>
            <a:r>
              <a:rPr lang="en-AU" sz="2667" i="1" dirty="0">
                <a:cs typeface="Arial" charset="0"/>
              </a:rPr>
              <a:t> id </a:t>
            </a:r>
            <a:r>
              <a:rPr lang="en-AU" sz="2667" i="1" dirty="0" err="1">
                <a:cs typeface="Arial" charset="0"/>
              </a:rPr>
              <a:t>tincidunt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elementum</a:t>
            </a:r>
            <a:r>
              <a:rPr lang="en-AU" sz="2667" i="1" dirty="0">
                <a:cs typeface="Arial" charset="0"/>
              </a:rPr>
              <a:t>. </a:t>
            </a:r>
          </a:p>
          <a:p>
            <a:pPr marL="457257" indent="-457257">
              <a:buFont typeface="+mj-lt"/>
              <a:buAutoNum type="arabicPeriod"/>
            </a:pPr>
            <a:r>
              <a:rPr lang="en-AU" sz="2667" i="1" dirty="0" err="1">
                <a:cs typeface="Arial" charset="0"/>
              </a:rPr>
              <a:t>Sed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quam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orci</a:t>
            </a:r>
            <a:r>
              <a:rPr lang="en-AU" sz="2667" i="1" dirty="0">
                <a:cs typeface="Arial" charset="0"/>
              </a:rPr>
              <a:t>, </a:t>
            </a:r>
            <a:r>
              <a:rPr lang="en-AU" sz="2667" i="1" dirty="0" err="1">
                <a:cs typeface="Arial" charset="0"/>
              </a:rPr>
              <a:t>placerat</a:t>
            </a:r>
            <a:r>
              <a:rPr lang="en-AU" sz="2667" i="1" dirty="0">
                <a:cs typeface="Arial" charset="0"/>
              </a:rPr>
              <a:t> sit </a:t>
            </a:r>
            <a:r>
              <a:rPr lang="en-AU" sz="2667" i="1" dirty="0" err="1">
                <a:cs typeface="Arial" charset="0"/>
              </a:rPr>
              <a:t>amet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lobortis</a:t>
            </a:r>
            <a:r>
              <a:rPr lang="en-AU" sz="2667" i="1" dirty="0">
                <a:cs typeface="Arial" charset="0"/>
              </a:rPr>
              <a:t> et, </a:t>
            </a:r>
            <a:r>
              <a:rPr lang="en-AU" sz="2667" i="1" dirty="0" err="1">
                <a:cs typeface="Arial" charset="0"/>
              </a:rPr>
              <a:t>porttitor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ut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dolor</a:t>
            </a:r>
            <a:r>
              <a:rPr lang="en-AU" sz="2667" i="1" dirty="0">
                <a:cs typeface="Arial" charset="0"/>
              </a:rPr>
              <a:t>. </a:t>
            </a:r>
            <a:r>
              <a:rPr lang="en-AU" sz="2667" i="1" dirty="0" err="1">
                <a:cs typeface="Arial" charset="0"/>
              </a:rPr>
              <a:t>Praesent</a:t>
            </a:r>
            <a:r>
              <a:rPr lang="en-AU" sz="2667" i="1" dirty="0">
                <a:cs typeface="Arial" charset="0"/>
              </a:rPr>
              <a:t> sit </a:t>
            </a:r>
            <a:r>
              <a:rPr lang="en-AU" sz="2667" i="1" dirty="0" err="1">
                <a:cs typeface="Arial" charset="0"/>
              </a:rPr>
              <a:t>amet</a:t>
            </a:r>
            <a:r>
              <a:rPr lang="en-AU" sz="2667" i="1" dirty="0">
                <a:cs typeface="Arial" charset="0"/>
              </a:rPr>
              <a:t> mi </a:t>
            </a:r>
            <a:r>
              <a:rPr lang="en-AU" sz="2667" i="1" dirty="0" err="1">
                <a:cs typeface="Arial" charset="0"/>
              </a:rPr>
              <a:t>venenatis</a:t>
            </a:r>
            <a:r>
              <a:rPr lang="en-AU" sz="2667" i="1" dirty="0">
                <a:cs typeface="Arial" charset="0"/>
              </a:rPr>
              <a:t>, </a:t>
            </a:r>
            <a:r>
              <a:rPr lang="en-AU" sz="2667" i="1" dirty="0" err="1">
                <a:cs typeface="Arial" charset="0"/>
              </a:rPr>
              <a:t>vehicula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enim</a:t>
            </a:r>
            <a:r>
              <a:rPr lang="en-AU" sz="2667" i="1" dirty="0">
                <a:cs typeface="Arial" charset="0"/>
              </a:rPr>
              <a:t> et, </a:t>
            </a:r>
            <a:r>
              <a:rPr lang="en-AU" sz="2667" i="1" dirty="0" err="1">
                <a:cs typeface="Arial" charset="0"/>
              </a:rPr>
              <a:t>auctor</a:t>
            </a:r>
            <a:r>
              <a:rPr lang="en-AU" sz="2667" i="1" dirty="0">
                <a:cs typeface="Arial" charset="0"/>
              </a:rPr>
              <a:t> ex. </a:t>
            </a:r>
          </a:p>
          <a:p>
            <a:pPr marL="457257" indent="-457257">
              <a:buFont typeface="+mj-lt"/>
              <a:buAutoNum type="arabicPeriod"/>
            </a:pPr>
            <a:r>
              <a:rPr lang="en-AU" sz="2667" i="1" dirty="0" err="1">
                <a:cs typeface="Arial" charset="0"/>
              </a:rPr>
              <a:t>Curabitur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euismod</a:t>
            </a:r>
            <a:r>
              <a:rPr lang="en-AU" sz="2667" i="1" dirty="0">
                <a:cs typeface="Arial" charset="0"/>
              </a:rPr>
              <a:t> libero in </a:t>
            </a:r>
            <a:r>
              <a:rPr lang="en-AU" sz="2667" i="1" dirty="0" err="1">
                <a:cs typeface="Arial" charset="0"/>
              </a:rPr>
              <a:t>rhoncus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fringilla</a:t>
            </a:r>
            <a:r>
              <a:rPr lang="en-AU" sz="2667" i="1" dirty="0">
                <a:cs typeface="Arial" charset="0"/>
              </a:rPr>
              <a:t>. </a:t>
            </a:r>
            <a:r>
              <a:rPr lang="en-AU" sz="2667" i="1" dirty="0" err="1">
                <a:cs typeface="Arial" charset="0"/>
              </a:rPr>
              <a:t>Sed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tincidunt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metus</a:t>
            </a:r>
            <a:r>
              <a:rPr lang="en-AU" sz="2667" i="1" dirty="0">
                <a:cs typeface="Arial" charset="0"/>
              </a:rPr>
              <a:t> ac </a:t>
            </a:r>
            <a:r>
              <a:rPr lang="en-AU" sz="2667" i="1" dirty="0" err="1">
                <a:cs typeface="Arial" charset="0"/>
              </a:rPr>
              <a:t>velit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facilisis</a:t>
            </a:r>
            <a:r>
              <a:rPr lang="en-AU" sz="2667" i="1" dirty="0">
                <a:cs typeface="Arial" charset="0"/>
              </a:rPr>
              <a:t>, id pulvinar </a:t>
            </a:r>
            <a:r>
              <a:rPr lang="en-AU" sz="2667" i="1" dirty="0" err="1">
                <a:cs typeface="Arial" charset="0"/>
              </a:rPr>
              <a:t>sem</a:t>
            </a:r>
            <a:r>
              <a:rPr lang="en-AU" sz="2667" i="1" dirty="0">
                <a:cs typeface="Arial" charset="0"/>
              </a:rPr>
              <a:t> </a:t>
            </a:r>
            <a:r>
              <a:rPr lang="en-AU" sz="2667" i="1" dirty="0" err="1">
                <a:cs typeface="Arial" charset="0"/>
              </a:rPr>
              <a:t>ultricies</a:t>
            </a:r>
            <a:r>
              <a:rPr lang="en-AU" sz="2667" i="1" dirty="0">
                <a:cs typeface="Arial" charset="0"/>
              </a:rPr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A5EE9D-FC31-4E50-AD10-4688FE62A7F1}"/>
              </a:ext>
            </a:extLst>
          </p:cNvPr>
          <p:cNvSpPr/>
          <p:nvPr/>
        </p:nvSpPr>
        <p:spPr>
          <a:xfrm>
            <a:off x="35668590" y="16480938"/>
            <a:ext cx="14123960" cy="544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ACB34CC5-5540-45BA-B496-40AFD0264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8588" y="16081755"/>
            <a:ext cx="14123961" cy="4038002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333835" tIns="333835" rIns="333835" bIns="333835"/>
          <a:lstStyle/>
          <a:p>
            <a:pPr defTabSz="846414" eaLnBrk="0" hangingPunct="0">
              <a:spcBef>
                <a:spcPct val="50000"/>
              </a:spcBef>
            </a:pPr>
            <a:r>
              <a:rPr lang="fr-FR" sz="4890" b="1" dirty="0">
                <a:solidFill>
                  <a:schemeClr val="bg1"/>
                </a:solidFill>
              </a:rPr>
              <a:t>RÉSUMÉ</a:t>
            </a:r>
          </a:p>
          <a:p>
            <a:pPr defTabSz="846414">
              <a:spcBef>
                <a:spcPct val="50000"/>
              </a:spcBef>
            </a:pPr>
            <a:r>
              <a:rPr lang="en-AU" sz="2667" dirty="0" err="1">
                <a:cs typeface="Arial" charset="0"/>
              </a:rPr>
              <a:t>Praesent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vehicula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aliquam</a:t>
            </a:r>
            <a:r>
              <a:rPr lang="en-AU" sz="2667" dirty="0">
                <a:cs typeface="Arial" charset="0"/>
              </a:rPr>
              <a:t> lacinia. Nam vestibulum </a:t>
            </a:r>
            <a:r>
              <a:rPr lang="en-AU" sz="2667" dirty="0" err="1">
                <a:cs typeface="Arial" charset="0"/>
              </a:rPr>
              <a:t>congue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arcu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quis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tristique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vulputate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sapien</a:t>
            </a:r>
            <a:r>
              <a:rPr lang="en-AU" sz="2667" dirty="0">
                <a:cs typeface="Arial" charset="0"/>
              </a:rPr>
              <a:t> id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imperdiet</a:t>
            </a:r>
            <a:r>
              <a:rPr lang="en-AU" sz="2667" dirty="0">
                <a:cs typeface="Arial" charset="0"/>
              </a:rPr>
              <a:t>, id </a:t>
            </a:r>
            <a:r>
              <a:rPr lang="en-AU" sz="2667" dirty="0" err="1">
                <a:cs typeface="Arial" charset="0"/>
              </a:rPr>
              <a:t>sodales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sem</a:t>
            </a:r>
            <a:r>
              <a:rPr lang="en-AU" sz="2667" dirty="0">
                <a:cs typeface="Arial" charset="0"/>
              </a:rPr>
              <a:t> convallis. Duis </a:t>
            </a:r>
            <a:r>
              <a:rPr lang="en-AU" sz="2667" dirty="0" err="1">
                <a:cs typeface="Arial" charset="0"/>
              </a:rPr>
              <a:t>accumsan</a:t>
            </a:r>
            <a:r>
              <a:rPr lang="en-AU" sz="2667" dirty="0">
                <a:cs typeface="Arial" charset="0"/>
              </a:rPr>
              <a:t> et ante </a:t>
            </a:r>
            <a:r>
              <a:rPr lang="en-AU" sz="2667" dirty="0" err="1">
                <a:cs typeface="Arial" charset="0"/>
              </a:rPr>
              <a:t>eget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lobortis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Quisque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hendrerit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tellus</a:t>
            </a:r>
            <a:r>
              <a:rPr lang="en-AU" sz="2667" dirty="0">
                <a:cs typeface="Arial" charset="0"/>
              </a:rPr>
              <a:t> a ipsum maximus </a:t>
            </a:r>
            <a:r>
              <a:rPr lang="en-AU" sz="2667" dirty="0" err="1">
                <a:cs typeface="Arial" charset="0"/>
              </a:rPr>
              <a:t>sollicitudin</a:t>
            </a:r>
            <a:r>
              <a:rPr lang="en-AU" sz="2667" dirty="0">
                <a:cs typeface="Arial" charset="0"/>
              </a:rPr>
              <a:t>. In </a:t>
            </a:r>
            <a:r>
              <a:rPr lang="en-AU" sz="2667" dirty="0" err="1">
                <a:cs typeface="Arial" charset="0"/>
              </a:rPr>
              <a:t>hac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habitasse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platea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dictumst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Nullam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felis</a:t>
            </a:r>
            <a:r>
              <a:rPr lang="en-AU" sz="2667" dirty="0">
                <a:cs typeface="Arial" charset="0"/>
              </a:rPr>
              <a:t> ex, </a:t>
            </a:r>
            <a:r>
              <a:rPr lang="en-AU" sz="2667" dirty="0" err="1">
                <a:cs typeface="Arial" charset="0"/>
              </a:rPr>
              <a:t>placerat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nec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vitae, </a:t>
            </a:r>
            <a:r>
              <a:rPr lang="en-AU" sz="2667" dirty="0" err="1">
                <a:cs typeface="Arial" charset="0"/>
              </a:rPr>
              <a:t>scelerisque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facilisis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tellus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at vestibulum </a:t>
            </a:r>
            <a:r>
              <a:rPr lang="en-AU" sz="2667" dirty="0" err="1">
                <a:cs typeface="Arial" charset="0"/>
              </a:rPr>
              <a:t>augue</a:t>
            </a:r>
            <a:r>
              <a:rPr lang="en-AU" sz="2667" dirty="0">
                <a:cs typeface="Arial" charset="0"/>
              </a:rPr>
              <a:t>. Vestibulum </a:t>
            </a:r>
            <a:r>
              <a:rPr lang="en-AU" sz="2667" dirty="0" err="1">
                <a:cs typeface="Arial" charset="0"/>
              </a:rPr>
              <a:t>nulla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elit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scelerisque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metus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, </a:t>
            </a:r>
            <a:r>
              <a:rPr lang="en-AU" sz="2667" dirty="0" err="1">
                <a:cs typeface="Arial" charset="0"/>
              </a:rPr>
              <a:t>aliquet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iaculis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nibh</a:t>
            </a:r>
            <a:r>
              <a:rPr lang="en-AU" sz="2667" dirty="0">
                <a:cs typeface="Arial" charset="0"/>
              </a:rPr>
              <a:t>. </a:t>
            </a:r>
            <a:r>
              <a:rPr lang="en-AU" sz="2667" dirty="0" err="1">
                <a:cs typeface="Arial" charset="0"/>
              </a:rPr>
              <a:t>Suspendisse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eu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ut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enim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egestas</a:t>
            </a:r>
            <a:r>
              <a:rPr lang="en-AU" sz="2667" dirty="0">
                <a:cs typeface="Arial" charset="0"/>
              </a:rPr>
              <a:t> </a:t>
            </a:r>
            <a:r>
              <a:rPr lang="en-AU" sz="2667" dirty="0" err="1">
                <a:cs typeface="Arial" charset="0"/>
              </a:rPr>
              <a:t>malesuada</a:t>
            </a:r>
            <a:r>
              <a:rPr lang="en-AU" sz="2667" dirty="0">
                <a:cs typeface="Arial" charset="0"/>
              </a:rPr>
              <a:t>.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AB8CD62-A66F-4C5E-8735-FE9F24D45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8588" y="20485069"/>
            <a:ext cx="14123961" cy="1421418"/>
          </a:xfrm>
          <a:prstGeom prst="rect">
            <a:avLst/>
          </a:prstGeom>
          <a:noFill/>
          <a:ln w="12700">
            <a:solidFill>
              <a:srgbClr val="D92A3F"/>
            </a:solidFill>
            <a:miter lim="800000"/>
            <a:headEnd/>
            <a:tailEnd/>
          </a:ln>
          <a:effectLst/>
        </p:spPr>
        <p:txBody>
          <a:bodyPr lIns="333835" tIns="333835" rIns="333835" bIns="333835" anchor="ctr"/>
          <a:lstStyle/>
          <a:p>
            <a:pPr defTabSz="846414">
              <a:spcBef>
                <a:spcPct val="50000"/>
              </a:spcBef>
            </a:pPr>
            <a:r>
              <a:rPr lang="en-AU" sz="3200" b="1" dirty="0">
                <a:solidFill>
                  <a:schemeClr val="accent2"/>
                </a:solidFill>
                <a:cs typeface="Arial" charset="0"/>
              </a:rPr>
              <a:t>MOTS CLES : VEHICULA - ALIQUAM - LACINIA - NAM - VESTIBULUM - MALESUADA - ALIQUET - IACULIS - NIBH</a:t>
            </a:r>
          </a:p>
        </p:txBody>
      </p:sp>
      <p:sp>
        <p:nvSpPr>
          <p:cNvPr id="26" name="Text Box 40">
            <a:extLst>
              <a:ext uri="{FF2B5EF4-FFF2-40B4-BE49-F238E27FC236}">
                <a16:creationId xmlns:a16="http://schemas.microsoft.com/office/drawing/2014/main" id="{A02A1D50-8943-4725-BE36-F537598A4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240" y="3485058"/>
            <a:ext cx="36146574" cy="1760941"/>
          </a:xfrm>
          <a:prstGeom prst="rect">
            <a:avLst/>
          </a:prstGeom>
          <a:gradFill>
            <a:gsLst>
              <a:gs pos="0">
                <a:srgbClr val="FFF901"/>
              </a:gs>
              <a:gs pos="95000">
                <a:schemeClr val="accent4">
                  <a:lumMod val="20000"/>
                  <a:lumOff val="80000"/>
                  <a:alpha val="30000"/>
                </a:schemeClr>
              </a:gs>
            </a:gsLst>
            <a:lin ang="0" scaled="0"/>
          </a:gradFill>
          <a:ln>
            <a:noFill/>
          </a:ln>
          <a:effectLst/>
        </p:spPr>
        <p:txBody>
          <a:bodyPr lIns="382515" tIns="382515" rIns="382515" bIns="38251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643547">
              <a:spcBef>
                <a:spcPct val="20000"/>
              </a:spcBef>
            </a:pPr>
            <a:r>
              <a:rPr lang="fr-FR" sz="3112" b="1" dirty="0">
                <a:latin typeface="+mn-lt"/>
                <a:cs typeface="Times New Roman" panose="02020603050405020304" pitchFamily="18" charset="0"/>
              </a:rPr>
              <a:t>Nom, prénom et ville pour chaque auteur.</a:t>
            </a:r>
            <a:r>
              <a:rPr lang="en-AU" sz="3112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AU" sz="3112" dirty="0" err="1">
                <a:latin typeface="+mn-lt"/>
                <a:cs typeface="Times New Roman" panose="02020603050405020304" pitchFamily="18" charset="0"/>
              </a:rPr>
              <a:t>Merci</a:t>
            </a:r>
            <a:r>
              <a:rPr lang="en-AU" sz="3112" dirty="0">
                <a:latin typeface="+mn-lt"/>
                <a:cs typeface="Times New Roman" panose="02020603050405020304" pitchFamily="18" charset="0"/>
              </a:rPr>
              <a:t> de </a:t>
            </a:r>
            <a:r>
              <a:rPr lang="en-AU" sz="3112" dirty="0" err="1">
                <a:latin typeface="+mn-lt"/>
                <a:cs typeface="Times New Roman" panose="02020603050405020304" pitchFamily="18" charset="0"/>
              </a:rPr>
              <a:t>souligner</a:t>
            </a:r>
            <a:r>
              <a:rPr lang="en-AU" sz="3112" dirty="0">
                <a:latin typeface="+mn-lt"/>
                <a:cs typeface="Times New Roman" panose="02020603050405020304" pitchFamily="18" charset="0"/>
              </a:rPr>
              <a:t> le nom du </a:t>
            </a:r>
            <a:r>
              <a:rPr lang="en-AU" sz="3112" dirty="0" err="1">
                <a:latin typeface="+mn-lt"/>
                <a:cs typeface="Times New Roman" panose="02020603050405020304" pitchFamily="18" charset="0"/>
              </a:rPr>
              <a:t>présentateur</a:t>
            </a:r>
            <a:r>
              <a:rPr lang="en-AU" sz="3112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643547">
              <a:spcBef>
                <a:spcPct val="20000"/>
              </a:spcBef>
            </a:pPr>
            <a:r>
              <a:rPr lang="en-AU" sz="3112" b="1" dirty="0" err="1">
                <a:latin typeface="+mn-lt"/>
                <a:cs typeface="Times New Roman" panose="02020603050405020304" pitchFamily="18" charset="0"/>
              </a:rPr>
              <a:t>Adresse</a:t>
            </a:r>
            <a:r>
              <a:rPr lang="en-AU" sz="3112" b="1" dirty="0">
                <a:latin typeface="+mn-lt"/>
                <a:cs typeface="Times New Roman" panose="02020603050405020304" pitchFamily="18" charset="0"/>
              </a:rPr>
              <a:t> email contact </a:t>
            </a:r>
            <a:r>
              <a:rPr lang="en-AU" sz="3112" b="1" dirty="0" err="1">
                <a:latin typeface="+mn-lt"/>
                <a:cs typeface="Times New Roman" panose="02020603050405020304" pitchFamily="18" charset="0"/>
              </a:rPr>
              <a:t>obligatoire</a:t>
            </a:r>
            <a:r>
              <a:rPr lang="en-AU" sz="3112" b="1" dirty="0">
                <a:latin typeface="+mn-lt"/>
                <a:cs typeface="Times New Roman" panose="02020603050405020304" pitchFamily="18" charset="0"/>
              </a:rPr>
              <a:t>.</a:t>
            </a:r>
            <a:endParaRPr lang="fr-FR" sz="3112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A12918EE-1869-4783-815D-65B37A60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240" y="1283159"/>
            <a:ext cx="36146574" cy="2101466"/>
          </a:xfrm>
          <a:prstGeom prst="rect">
            <a:avLst/>
          </a:prstGeom>
          <a:gradFill>
            <a:gsLst>
              <a:gs pos="0">
                <a:srgbClr val="FFF901"/>
              </a:gs>
              <a:gs pos="95000">
                <a:schemeClr val="accent4">
                  <a:lumMod val="20000"/>
                  <a:lumOff val="80000"/>
                  <a:alpha val="30000"/>
                </a:schemeClr>
              </a:gs>
            </a:gsLst>
            <a:lin ang="0" scaled="0"/>
          </a:gradFill>
          <a:ln>
            <a:noFill/>
          </a:ln>
          <a:effectLst/>
        </p:spPr>
        <p:txBody>
          <a:bodyPr lIns="566737" tIns="566737" rIns="566737" bIns="566737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06451"/>
            <a:r>
              <a:rPr lang="en-GB" sz="9779" b="1" dirty="0">
                <a:latin typeface="Calibri"/>
                <a:cs typeface="Times New Roman" panose="02020603050405020304" pitchFamily="18" charset="0"/>
              </a:rPr>
              <a:t>Titre du </a:t>
            </a:r>
            <a:r>
              <a:rPr lang="en-GB" sz="9779" b="1" dirty="0" err="1">
                <a:latin typeface="Calibri"/>
                <a:cs typeface="Times New Roman" panose="02020603050405020304" pitchFamily="18" charset="0"/>
              </a:rPr>
              <a:t>ePoster</a:t>
            </a:r>
            <a:endParaRPr lang="en-AU" sz="4445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 Box 40">
            <a:extLst>
              <a:ext uri="{FF2B5EF4-FFF2-40B4-BE49-F238E27FC236}">
                <a16:creationId xmlns:a16="http://schemas.microsoft.com/office/drawing/2014/main" id="{060EDDC6-C548-4436-A1BE-A063B9CAC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2318" y="639456"/>
            <a:ext cx="5657352" cy="54327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txBody>
          <a:bodyPr lIns="382515" tIns="382515" rIns="382515" bIns="38251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643547">
              <a:spcBef>
                <a:spcPct val="20000"/>
              </a:spcBef>
            </a:pPr>
            <a:r>
              <a:rPr lang="fr-FR" sz="3200" b="1" dirty="0"/>
              <a:t>N° de votre </a:t>
            </a:r>
            <a:r>
              <a:rPr lang="fr-FR" sz="3200" b="1" dirty="0" err="1"/>
              <a:t>ePoster</a:t>
            </a:r>
            <a:endParaRPr lang="en-AU" sz="21247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BBC8A76-9261-4620-AF81-EA4847F301BA}"/>
              </a:ext>
            </a:extLst>
          </p:cNvPr>
          <p:cNvSpPr txBox="1"/>
          <p:nvPr/>
        </p:nvSpPr>
        <p:spPr>
          <a:xfrm>
            <a:off x="45672606" y="2526023"/>
            <a:ext cx="4120500" cy="18980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 du service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43CD4D-DC88-4C50-A02C-E7A4B972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4734" y="11543867"/>
            <a:ext cx="6335570" cy="4537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64359" tIns="232180" rIns="464359" bIns="232180" anchor="ctr"/>
          <a:lstStyle/>
          <a:p>
            <a:pPr algn="ctr"/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Image, </a:t>
            </a:r>
          </a:p>
          <a:p>
            <a:pPr algn="ctr"/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tableau </a:t>
            </a:r>
          </a:p>
          <a:p>
            <a:pPr algn="ctr"/>
            <a:r>
              <a:rPr lang="en-GB" sz="58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58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graphe</a:t>
            </a:r>
            <a:endParaRPr lang="en-GB" sz="5867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12DDA880-8322-4F32-B0B2-8CDD11558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9573" y="11543867"/>
            <a:ext cx="6676208" cy="4537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64359" tIns="232180" rIns="464359" bIns="232180" anchor="ctr"/>
          <a:lstStyle/>
          <a:p>
            <a:pPr algn="ctr"/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Image, </a:t>
            </a:r>
          </a:p>
          <a:p>
            <a:pPr algn="ctr"/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tableau </a:t>
            </a:r>
          </a:p>
          <a:p>
            <a:pPr algn="ctr"/>
            <a:r>
              <a:rPr lang="en-GB" sz="58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GB" sz="58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58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graphe</a:t>
            </a:r>
            <a:endParaRPr lang="en-GB" sz="5867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75A1FFAD-995E-4C19-A3C9-19B52892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9572" y="22751662"/>
            <a:ext cx="13442739" cy="4537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64359" tIns="232180" rIns="464359" bIns="232180" anchor="ctr"/>
          <a:lstStyle/>
          <a:p>
            <a:pPr algn="ctr"/>
            <a:r>
              <a:rPr lang="en-GB" sz="853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Image, tableau </a:t>
            </a:r>
          </a:p>
          <a:p>
            <a:pPr algn="ctr"/>
            <a:r>
              <a:rPr lang="en-GB" sz="853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GB" sz="853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8534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graphe</a:t>
            </a:r>
            <a:endParaRPr lang="en-GB" sz="8534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32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1263</Words>
  <Application>Microsoft Macintosh PowerPoint</Application>
  <PresentationFormat>Personnalisé</PresentationFormat>
  <Paragraphs>51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SIMON</dc:creator>
  <cp:lastModifiedBy>Anaëlle Gillet</cp:lastModifiedBy>
  <cp:revision>19</cp:revision>
  <dcterms:created xsi:type="dcterms:W3CDTF">2018-03-08T07:36:13Z</dcterms:created>
  <dcterms:modified xsi:type="dcterms:W3CDTF">2026-02-10T14:37:08Z</dcterms:modified>
</cp:coreProperties>
</file>