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>
        <p:scale>
          <a:sx n="84" d="100"/>
          <a:sy n="84" d="100"/>
        </p:scale>
        <p:origin x="63" y="23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CAD934-CCAD-46A8-8E75-ABFAD42014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91F12D-8C8C-44E8-9FE2-4B5D21D43C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C06E68-4B92-44E8-86E3-7751926DB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AD5D4DE-19AF-4313-B5BB-3BC17B31D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6B3F5BD-7B2B-4ABE-BC64-8247511C1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2353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97EF04-471B-4513-A372-8EC3B4F5E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B3600BC-3F0C-4553-ADE6-F11CCA9A8B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1954D25-BDC7-43B3-AACE-EFEED766C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4D2803-F752-4DF1-AA53-57185BDA3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D720FEE-EBC6-48FB-A118-C8A1E001E9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88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B4E70141-FB3F-4032-9167-5B410B803F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98898B5-D3E6-4D0C-B2D7-E6F2A50DC8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24D5AF3-07ED-4F53-95B5-6D0594B4B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738C82-D8FE-4592-8777-FC14EEF79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4ED3EC-0D21-49FF-98B2-0C6BD725A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8330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F35F1A-9853-41F2-A457-C5071666F5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517660-E7C3-48AF-900D-3CE863074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A5DD540-3E92-4D79-B8BD-E102BE055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638C31A-596D-4FBA-8B42-BF3C5614D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7D59D2-EC6E-454F-8775-CACC3BCAF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668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9625B5-12FC-44F5-A7D2-D643FE8D6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230A452-5E07-449A-81ED-F255FB132A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779C82-AB4D-49EA-BCE1-B81D20D55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29C35D4-F3A4-4BD4-8C89-FCA33B5B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E54F121-6C21-42EC-A204-7EBA431F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40844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74A34B-B503-48B8-B366-6045FE12D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E43584-B84E-44D7-AEAA-E7A3068ACB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CC58D59-E5D5-4CFE-A66D-A393C38968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35434E4-4ECF-4E8C-BA15-5F859EC896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A236C2-7FDC-4037-905C-F1FCBFFF7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71AD9F5-34E0-422A-9E16-72AFEADF6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4288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6AD8A39-95E7-40E4-81C0-F6BB5666E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E4A8E62-7E6C-4A49-AAA2-79C63A69C4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57EBC28-FD24-4618-9685-717F14979F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683934B-E458-45E3-84CA-F654BF875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C2A93BB1-7689-4F5D-9702-60A4EF35C64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A53F7BC-C18D-416D-930C-834D6BB0C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6989659-0858-4DCE-9430-ABD30E485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842AD37-A78C-4EEF-A3DB-3E5E16FC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344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8AA8B3-C41D-414D-B38B-5FAA2B3F4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4DBFC6E-AB35-4B71-B84A-20E96EBD0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C3DAE89-B925-4CD0-AB50-BE4AF9957F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99605FF-E6C8-42CD-B7FC-F5A9B9B78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25769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393FAA27-8881-43C4-884F-E5A1BFF5D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1C5470FC-CA7F-4280-BDB9-C3B9DEDF5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220B2E0-F8F8-4817-8F20-9F1D3ED61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0674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8E0B81B-2B72-40DB-A327-13D90412B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77FFFE-B796-4C5A-A0D7-2504A242E1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190A0BE-65ED-4CD9-A1C6-0BCFE2BA5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AC46D08-67BC-42FE-B2B9-7C55B3D2E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4206D9-D683-420B-BB7F-A6F4B2536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28D4DB-F171-45FD-874E-2C6A5B5D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916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B4B019B-22B1-4495-A913-7E9B3E4B78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8750D80-8FF5-48C1-B8E4-C2B0A84290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7BA38CC-DA52-4C9B-8944-9886A14D9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0D9ADA-31A4-4E0C-9540-488BF2923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AB194ED-8B66-4122-AB71-9DA5E139C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9DE30DC-7C0D-4F0B-8912-200576806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034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8CDD99B-7D17-4C07-8D7E-84B335E5F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9C8CFA7-50C6-48C6-85F5-93CA9B6BB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DD9B3E6-28F4-4DA2-9A6E-466E25D36E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940B2-4B18-426A-ACA6-8AFECBC5C022}" type="datetimeFigureOut">
              <a:rPr lang="fr-FR" smtClean="0"/>
              <a:t>26/04/2018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B086D9-EEA7-41E5-A369-BE90BC9289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A7DDFBF-5ABF-4D49-9580-4CE2135606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983E1-A735-4DCA-BF3E-C59256EB163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9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F2E842D-4297-4DBB-B303-B89F23C664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7" t="1068" b="934"/>
          <a:stretch/>
        </p:blipFill>
        <p:spPr>
          <a:xfrm>
            <a:off x="0" y="-198783"/>
            <a:ext cx="12193427" cy="67665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88005B7-F316-4091-BECF-32BF34439778}"/>
              </a:ext>
            </a:extLst>
          </p:cNvPr>
          <p:cNvSpPr/>
          <p:nvPr/>
        </p:nvSpPr>
        <p:spPr>
          <a:xfrm>
            <a:off x="853409" y="1924284"/>
            <a:ext cx="721784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Peugeot" panose="02000503040000020003" pitchFamily="2" charset="0"/>
              </a:rPr>
              <a:t>Jean-Philippe IMPARATO, PEUGEOT Brand CEO, is delighted to invite you to the international press test-drive of the NEW PEUGEOT 508 &amp; NEW PEUGEOT </a:t>
            </a:r>
            <a:r>
              <a:rPr lang="en-US" sz="1200" dirty="0" err="1">
                <a:latin typeface="Peugeot" panose="02000503040000020003" pitchFamily="2" charset="0"/>
              </a:rPr>
              <a:t>Rifter</a:t>
            </a:r>
            <a:r>
              <a:rPr lang="en-US" sz="1200" dirty="0">
                <a:latin typeface="Peugeot" panose="02000503040000020003" pitchFamily="2" charset="0"/>
              </a:rPr>
              <a:t>, which will take place in Cap </a:t>
            </a:r>
            <a:r>
              <a:rPr lang="en-US" sz="1200" dirty="0" err="1">
                <a:latin typeface="Peugeot" panose="02000503040000020003" pitchFamily="2" charset="0"/>
              </a:rPr>
              <a:t>d’Ail</a:t>
            </a:r>
            <a:r>
              <a:rPr lang="en-US" sz="1200" dirty="0">
                <a:latin typeface="Peugeot" panose="02000503040000020003" pitchFamily="2" charset="0"/>
              </a:rPr>
              <a:t> (French Riviera, France).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989ECB4-6C89-4264-AA4C-500FDCFA3A26}"/>
              </a:ext>
            </a:extLst>
          </p:cNvPr>
          <p:cNvSpPr txBox="1"/>
          <p:nvPr/>
        </p:nvSpPr>
        <p:spPr>
          <a:xfrm>
            <a:off x="4301001" y="2459931"/>
            <a:ext cx="2841762" cy="2162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Peugeot" panose="02000503040000020003" pitchFamily="2" charset="0"/>
              </a:rPr>
              <a:t>NEW PEUGEOT </a:t>
            </a:r>
            <a:r>
              <a:rPr lang="fr-FR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xxx</a:t>
            </a:r>
            <a:endParaRPr lang="en-GB" sz="1200" b="1" dirty="0">
              <a:solidFill>
                <a:srgbClr val="FF0000"/>
              </a:solidFill>
              <a:latin typeface="Peugeot" panose="02000503040000020003" pitchFamily="2" charset="0"/>
            </a:endParaRPr>
          </a:p>
          <a:p>
            <a:r>
              <a:rPr lang="en-GB" sz="1200" b="1" dirty="0">
                <a:latin typeface="Peugeot" panose="02000503040000020003" pitchFamily="2" charset="0"/>
              </a:rPr>
              <a:t>28</a:t>
            </a:r>
            <a:r>
              <a:rPr lang="en-GB" sz="1200" b="1" baseline="30000" dirty="0">
                <a:latin typeface="Peugeot" panose="02000503040000020003" pitchFamily="2" charset="0"/>
              </a:rPr>
              <a:t>th</a:t>
            </a:r>
            <a:r>
              <a:rPr lang="en-GB" sz="1200" b="1" dirty="0">
                <a:latin typeface="Peugeot" panose="02000503040000020003" pitchFamily="2" charset="0"/>
              </a:rPr>
              <a:t> June 2018</a:t>
            </a:r>
          </a:p>
          <a:p>
            <a:r>
              <a:rPr lang="en-GB" sz="1050" dirty="0">
                <a:latin typeface="Peugeot" panose="02000503040000020003" pitchFamily="2" charset="0"/>
              </a:rPr>
              <a:t>7.30 PM: Cocktail</a:t>
            </a:r>
          </a:p>
          <a:p>
            <a:r>
              <a:rPr lang="en-GB" sz="1050" dirty="0">
                <a:latin typeface="Peugeot" panose="02000503040000020003" pitchFamily="2" charset="0"/>
              </a:rPr>
              <a:t>8.15 PM: Press Conference</a:t>
            </a:r>
          </a:p>
          <a:p>
            <a:r>
              <a:rPr lang="en-GB" sz="1050" dirty="0">
                <a:latin typeface="Peugeot" panose="02000503040000020003" pitchFamily="2" charset="0"/>
              </a:rPr>
              <a:t>9.00 PM: Dinner</a:t>
            </a:r>
          </a:p>
          <a:p>
            <a:endParaRPr lang="en-GB" sz="1200" dirty="0">
              <a:latin typeface="Peugeot" panose="02000503040000020003" pitchFamily="2" charset="0"/>
            </a:endParaRPr>
          </a:p>
          <a:p>
            <a:r>
              <a:rPr lang="en-GB" sz="1200" b="1" dirty="0">
                <a:latin typeface="Peugeot" panose="02000503040000020003" pitchFamily="2" charset="0"/>
              </a:rPr>
              <a:t>29</a:t>
            </a:r>
            <a:r>
              <a:rPr lang="en-GB" sz="1200" b="1" baseline="30000" dirty="0">
                <a:latin typeface="Peugeot" panose="02000503040000020003" pitchFamily="2" charset="0"/>
              </a:rPr>
              <a:t>th</a:t>
            </a:r>
            <a:r>
              <a:rPr lang="en-GB" sz="1200" b="1" dirty="0">
                <a:latin typeface="Peugeot" panose="02000503040000020003" pitchFamily="2" charset="0"/>
              </a:rPr>
              <a:t> June 2018</a:t>
            </a:r>
          </a:p>
          <a:p>
            <a:r>
              <a:rPr lang="en-GB" sz="1050" dirty="0">
                <a:latin typeface="Peugeot" panose="02000503040000020003" pitchFamily="2" charset="0"/>
              </a:rPr>
              <a:t>8.30 AM: Briefing</a:t>
            </a:r>
          </a:p>
          <a:p>
            <a:r>
              <a:rPr lang="en-GB" sz="1050" dirty="0">
                <a:latin typeface="Peugeot" panose="02000503040000020003" pitchFamily="2" charset="0"/>
              </a:rPr>
              <a:t>9.30 AM: New PEUGEOT </a:t>
            </a:r>
            <a:r>
              <a:rPr lang="en-GB" sz="1200" b="1" dirty="0" err="1">
                <a:solidFill>
                  <a:srgbClr val="FF0000"/>
                </a:solidFill>
                <a:latin typeface="Peugeot" panose="02000503040000020003" pitchFamily="2" charset="0"/>
              </a:rPr>
              <a:t>xxx</a:t>
            </a:r>
            <a:r>
              <a:rPr lang="en-GB" sz="1050" dirty="0" err="1">
                <a:latin typeface="Peugeot" panose="02000503040000020003" pitchFamily="2" charset="0"/>
              </a:rPr>
              <a:t>Test</a:t>
            </a:r>
            <a:r>
              <a:rPr lang="en-GB" sz="1050" dirty="0">
                <a:latin typeface="Peugeot" panose="02000503040000020003" pitchFamily="2" charset="0"/>
              </a:rPr>
              <a:t>-drive</a:t>
            </a:r>
          </a:p>
          <a:p>
            <a:r>
              <a:rPr lang="en-GB" sz="1050" dirty="0">
                <a:latin typeface="Peugeot" panose="02000503040000020003" pitchFamily="2" charset="0"/>
              </a:rPr>
              <a:t>12.30 PM: Lunch</a:t>
            </a:r>
          </a:p>
          <a:p>
            <a:r>
              <a:rPr lang="en-GB" sz="1050" dirty="0">
                <a:latin typeface="Peugeot" panose="02000503040000020003" pitchFamily="2" charset="0"/>
              </a:rPr>
              <a:t>2.00 PM: New PEUGEOT </a:t>
            </a:r>
            <a:r>
              <a:rPr lang="en-GB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xxx</a:t>
            </a:r>
            <a:r>
              <a:rPr lang="en-GB" sz="1050" dirty="0">
                <a:latin typeface="Peugeot" panose="02000503040000020003" pitchFamily="2" charset="0"/>
              </a:rPr>
              <a:t> Test-drive</a:t>
            </a:r>
          </a:p>
          <a:p>
            <a:r>
              <a:rPr lang="en-GB" sz="1050" dirty="0">
                <a:latin typeface="Peugeot" panose="02000503040000020003" pitchFamily="2" charset="0"/>
              </a:rPr>
              <a:t>4.00 PM: Transfer to the airport</a:t>
            </a:r>
            <a:endParaRPr lang="en-GB" sz="1000" dirty="0">
              <a:latin typeface="Peugeot" panose="02000503040000020003" pitchFamily="2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B91BC5E7-7F29-497F-81E9-7675AE8FF72A}"/>
              </a:ext>
            </a:extLst>
          </p:cNvPr>
          <p:cNvSpPr txBox="1"/>
          <p:nvPr/>
        </p:nvSpPr>
        <p:spPr>
          <a:xfrm>
            <a:off x="853409" y="2459931"/>
            <a:ext cx="279046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>
                <a:latin typeface="Peugeot" panose="02000503040000020003" pitchFamily="2" charset="0"/>
              </a:rPr>
              <a:t>NEW PEUGEOT </a:t>
            </a:r>
            <a:r>
              <a:rPr lang="fr-FR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xxx</a:t>
            </a:r>
            <a:endParaRPr lang="en-GB" sz="1200" b="1" dirty="0">
              <a:solidFill>
                <a:srgbClr val="FF0000"/>
              </a:solidFill>
              <a:latin typeface="Peugeot" panose="02000503040000020003" pitchFamily="2" charset="0"/>
            </a:endParaRPr>
          </a:p>
          <a:p>
            <a:r>
              <a:rPr lang="en-GB" sz="1200" b="1" dirty="0">
                <a:latin typeface="Peugeot" panose="02000503040000020003" pitchFamily="2" charset="0"/>
              </a:rPr>
              <a:t>27</a:t>
            </a:r>
            <a:r>
              <a:rPr lang="en-GB" sz="1200" b="1" baseline="30000" dirty="0">
                <a:latin typeface="Peugeot" panose="02000503040000020003" pitchFamily="2" charset="0"/>
              </a:rPr>
              <a:t>th</a:t>
            </a:r>
            <a:r>
              <a:rPr lang="en-GB" sz="1200" b="1" dirty="0">
                <a:latin typeface="Peugeot" panose="02000503040000020003" pitchFamily="2" charset="0"/>
              </a:rPr>
              <a:t> June 2018</a:t>
            </a:r>
          </a:p>
          <a:p>
            <a:r>
              <a:rPr lang="en-GB" sz="1200" b="1" dirty="0" err="1">
                <a:solidFill>
                  <a:srgbClr val="FF0000"/>
                </a:solidFill>
                <a:latin typeface="Peugeot" panose="02000503040000020003" pitchFamily="2" charset="0"/>
              </a:rPr>
              <a:t>xx.Xx</a:t>
            </a:r>
            <a:r>
              <a:rPr lang="en-GB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 </a:t>
            </a:r>
            <a:r>
              <a:rPr lang="en-GB" sz="1050" dirty="0">
                <a:latin typeface="Peugeot" panose="02000503040000020003" pitchFamily="2" charset="0"/>
              </a:rPr>
              <a:t>AM:  Departure from</a:t>
            </a:r>
            <a:r>
              <a:rPr lang="en-GB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 xxx</a:t>
            </a:r>
          </a:p>
          <a:p>
            <a:r>
              <a:rPr lang="en-GB" sz="1200" b="1" dirty="0" err="1">
                <a:solidFill>
                  <a:srgbClr val="FF0000"/>
                </a:solidFill>
                <a:latin typeface="Peugeot" panose="02000503040000020003" pitchFamily="2" charset="0"/>
              </a:rPr>
              <a:t>xx.Xx</a:t>
            </a:r>
            <a:r>
              <a:rPr lang="en-GB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 </a:t>
            </a:r>
            <a:r>
              <a:rPr lang="en-GB" sz="1050" dirty="0">
                <a:latin typeface="Peugeot" panose="02000503040000020003" pitchFamily="2" charset="0"/>
              </a:rPr>
              <a:t>AM:  Arrival at Nice</a:t>
            </a:r>
          </a:p>
          <a:p>
            <a:r>
              <a:rPr lang="en-GB" sz="1050" dirty="0">
                <a:latin typeface="Peugeot" panose="02000503040000020003" pitchFamily="2" charset="0"/>
              </a:rPr>
              <a:t>8.00 PM:  Cocktail</a:t>
            </a:r>
          </a:p>
          <a:p>
            <a:r>
              <a:rPr lang="en-GB" sz="1050" dirty="0">
                <a:latin typeface="Peugeot" panose="02000503040000020003" pitchFamily="2" charset="0"/>
              </a:rPr>
              <a:t>8.30 PM:  Press Conference &amp; dinner </a:t>
            </a:r>
          </a:p>
          <a:p>
            <a:endParaRPr lang="en-GB" sz="1200" dirty="0">
              <a:latin typeface="Peugeot" panose="02000503040000020003" pitchFamily="2" charset="0"/>
            </a:endParaRPr>
          </a:p>
          <a:p>
            <a:r>
              <a:rPr lang="en-GB" sz="1200" b="1" dirty="0">
                <a:latin typeface="Peugeot" panose="02000503040000020003" pitchFamily="2" charset="0"/>
              </a:rPr>
              <a:t>28</a:t>
            </a:r>
            <a:r>
              <a:rPr lang="en-GB" sz="1200" b="1" baseline="30000" dirty="0">
                <a:latin typeface="Peugeot" panose="02000503040000020003" pitchFamily="2" charset="0"/>
              </a:rPr>
              <a:t>th</a:t>
            </a:r>
            <a:r>
              <a:rPr lang="en-GB" sz="1200" b="1" dirty="0">
                <a:latin typeface="Peugeot" panose="02000503040000020003" pitchFamily="2" charset="0"/>
              </a:rPr>
              <a:t> June 2018</a:t>
            </a:r>
          </a:p>
          <a:p>
            <a:r>
              <a:rPr lang="en-GB" sz="1050" dirty="0">
                <a:latin typeface="Peugeot" panose="02000503040000020003" pitchFamily="2" charset="0"/>
              </a:rPr>
              <a:t>8.30 AM: Briefing</a:t>
            </a:r>
          </a:p>
          <a:p>
            <a:r>
              <a:rPr lang="en-GB" sz="1050" dirty="0">
                <a:latin typeface="Peugeot" panose="02000503040000020003" pitchFamily="2" charset="0"/>
              </a:rPr>
              <a:t>9.30 PM:  New PEUGEOT </a:t>
            </a:r>
            <a:r>
              <a:rPr lang="en-GB" sz="1200" b="1" dirty="0" err="1">
                <a:solidFill>
                  <a:srgbClr val="FF0000"/>
                </a:solidFill>
                <a:latin typeface="Peugeot" panose="02000503040000020003" pitchFamily="2" charset="0"/>
              </a:rPr>
              <a:t>xxx</a:t>
            </a:r>
            <a:r>
              <a:rPr lang="en-GB" sz="1050" dirty="0" err="1">
                <a:latin typeface="Peugeot" panose="02000503040000020003" pitchFamily="2" charset="0"/>
              </a:rPr>
              <a:t>Test</a:t>
            </a:r>
            <a:r>
              <a:rPr lang="en-GB" sz="1050" dirty="0">
                <a:latin typeface="Peugeot" panose="02000503040000020003" pitchFamily="2" charset="0"/>
              </a:rPr>
              <a:t>-drive</a:t>
            </a:r>
          </a:p>
          <a:p>
            <a:r>
              <a:rPr lang="en-GB" sz="1050" dirty="0">
                <a:latin typeface="Peugeot" panose="02000503040000020003" pitchFamily="2" charset="0"/>
              </a:rPr>
              <a:t>12.30 PM: Lunch</a:t>
            </a:r>
          </a:p>
          <a:p>
            <a:r>
              <a:rPr lang="en-GB" sz="1050" dirty="0">
                <a:latin typeface="Peugeot" panose="02000503040000020003" pitchFamily="2" charset="0"/>
              </a:rPr>
              <a:t>2.00 PM: New PEUGEOT</a:t>
            </a:r>
            <a:r>
              <a:rPr lang="en-GB" sz="1200" b="1" dirty="0">
                <a:solidFill>
                  <a:srgbClr val="FF0000"/>
                </a:solidFill>
                <a:latin typeface="Peugeot" panose="02000503040000020003" pitchFamily="2" charset="0"/>
              </a:rPr>
              <a:t> xxx </a:t>
            </a:r>
            <a:r>
              <a:rPr lang="en-GB" sz="1050" dirty="0">
                <a:latin typeface="Peugeot" panose="02000503040000020003" pitchFamily="2" charset="0"/>
              </a:rPr>
              <a:t>Test-drive</a:t>
            </a:r>
            <a:endParaRPr lang="en-GB" sz="1100" dirty="0">
              <a:latin typeface="Peugeot" panose="02000503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9477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147</Words>
  <Application>Microsoft Office PowerPoint</Application>
  <PresentationFormat>Grand écran</PresentationFormat>
  <Paragraphs>25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Peugeot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Mirjam Uth</dc:creator>
  <cp:lastModifiedBy>Mirjam Uth</cp:lastModifiedBy>
  <cp:revision>6</cp:revision>
  <dcterms:created xsi:type="dcterms:W3CDTF">2018-03-27T15:24:52Z</dcterms:created>
  <dcterms:modified xsi:type="dcterms:W3CDTF">2018-04-26T09:08:42Z</dcterms:modified>
</cp:coreProperties>
</file>