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906" autoAdjust="0"/>
  </p:normalViewPr>
  <p:slideViewPr>
    <p:cSldViewPr snapToGrid="0">
      <p:cViewPr varScale="1">
        <p:scale>
          <a:sx n="78" d="100"/>
          <a:sy n="78" d="100"/>
        </p:scale>
        <p:origin x="48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5939A-BBFF-47D3-96B6-51B1779D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FC20FA-78C0-4337-9509-F1FD4B11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5FF829-6997-47D5-B317-9DC179D4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82843-F1FE-4F5E-905C-B49D5113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4CB88-1B34-4229-9E3E-122D8A17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677FF-9CC2-4C7D-87AB-942FDE25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DFE288-A3F7-406A-8B85-E50A50F3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4D872-8257-4607-90F0-E3F2DF75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5C62D-B5DE-4D5F-986E-9D9A7BB9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F7487-EB3F-4D66-8BAB-47A54130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C63D91-FA76-4599-A49B-62D043766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C5BD5E-7EED-4154-A50F-7006452E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BFEA2-BE7F-403D-BC72-8784EC2E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0D1F66-CE91-4E7A-9A86-F491E07F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EEB0C-388D-4669-9D73-3AC4CDB1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116DA-FE3C-41C0-9346-2F4A4692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81F536-E7CA-45AE-97D5-B69CB923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D1410-B91B-4603-9468-B6D1880C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16551-4001-44C6-BA3E-50565580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E07D3-E8EA-4340-998B-EC6F9D51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EF306-F09D-4A2C-87EB-E07E6549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EEB9FA-C6F8-4B6A-BF21-577B2429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8D326F-9572-4C4E-92B6-495499E2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402B7-7988-4C57-85A2-B9967EB6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8A3A8D-7318-4F38-9702-5AF1DF49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1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28672-4A44-41A4-A53C-46DFAB41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96614-3613-4AD9-A31A-E38A77710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18C14C-4BD1-475C-8051-9B03F08A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BD5BEA-EC39-4F4E-AA6F-2B2FECD6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2636BC-D15B-4A77-B717-EDA18D00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B0998C-C90F-4869-97CD-F34A9D5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4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8D439-8856-4BAF-A809-56C1758D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7F6F0-8459-4CAA-8257-9E65EF5BC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FFC80E-AD52-4AE4-BD7C-7F6C35E0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95E7CA-78FC-4497-8B41-B4C9946DA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1746BE-4812-4D6B-AD07-56C4545D9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E08A69-5819-4B3A-82CC-B92ADBBA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8C603D-82C6-440B-81F6-7793BDE1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3F4307-308D-47DA-885D-8BDCD78F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D8950-51E6-4FDC-99E8-E9E9B643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A42292-1A34-47DC-95E8-8F5BB0ED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4C28DA-5740-42E4-9A4F-B1E03725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761653-26BF-45C6-A413-472F976D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9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0562C-22B1-4E19-B058-89ADB1F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3DB999-8CC6-4943-A7D1-F49D4AAC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2B6CC2-7E57-4DAE-BC5A-F6B75837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62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A5BE8-3E5F-447F-A7CD-9C28D51B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BA0C4-227C-44B0-B47A-879ED743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6E7FAE-269C-44D4-8DCF-66668CDE0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A02B4E-3963-43E8-80E1-943595AA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5A00CB-716A-4943-A8E6-4951D981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E02350-2FED-4D7F-BC09-BAC2022B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23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0DFBF-4A41-4D71-AD90-60FD077D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B243A5-56BF-40D7-B5B5-C7F6083D2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6DC05-445F-49F7-88F0-70E058D3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878C90-7459-4BB3-9FA1-9C153764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A7989A-4655-4780-9B2B-70517609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14D98A-D2C0-40D6-A14B-A5597DD9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57BED7-6879-4F47-AE40-3A4336BE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A54023-7676-4AD9-9A64-027592968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F1DC53-1D81-41D6-8346-E617B3A70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C613-3677-4F0F-B062-F7196166A43F}" type="datetimeFigureOut">
              <a:rPr lang="fr-FR" smtClean="0"/>
              <a:t>21/09/2018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C92D7E-EE41-4237-9A80-BB4CF2E1B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E4AC29-B3DF-4E73-8802-B066ABF34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A6B7-ED87-441B-BEBB-5F45B3DE26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6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AE9406-C36C-44D0-A245-BA6A88DB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DC5944-04C7-4B6B-9DB4-136FB3449783}"/>
              </a:ext>
            </a:extLst>
          </p:cNvPr>
          <p:cNvSpPr txBox="1"/>
          <p:nvPr/>
        </p:nvSpPr>
        <p:spPr>
          <a:xfrm>
            <a:off x="306792" y="1897243"/>
            <a:ext cx="574487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  <a:latin typeface="Peugeot Expanded" panose="02000503040000020003" pitchFamily="50" charset="0"/>
              </a:rPr>
              <a:t>We</a:t>
            </a:r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</a:rPr>
              <a:t> have the </a:t>
            </a:r>
            <a:r>
              <a:rPr lang="fr-FR" sz="1400" dirty="0" err="1">
                <a:solidFill>
                  <a:schemeClr val="bg1"/>
                </a:solidFill>
                <a:latin typeface="Peugeot Expanded" panose="02000503040000020003" pitchFamily="50" charset="0"/>
              </a:rPr>
              <a:t>pleasure</a:t>
            </a:r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</a:rPr>
              <a:t> to invite </a:t>
            </a:r>
            <a:r>
              <a:rPr lang="fr-FR" sz="1400" dirty="0" err="1">
                <a:solidFill>
                  <a:schemeClr val="bg1"/>
                </a:solidFill>
                <a:latin typeface="Peugeot Expanded" panose="02000503040000020003" pitchFamily="50" charset="0"/>
              </a:rPr>
              <a:t>you</a:t>
            </a:r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</a:rPr>
              <a:t> in Cascais, Portugal,</a:t>
            </a:r>
          </a:p>
          <a:p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</a:rPr>
              <a:t>to the International Press Test Drive of</a:t>
            </a:r>
          </a:p>
          <a:p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</a:rPr>
              <a:t>the NEW PEUGEOT 508 SW</a:t>
            </a:r>
          </a:p>
          <a:p>
            <a:endParaRPr lang="fr-FR" altLang="fr-FR" sz="1050" b="1" dirty="0">
              <a:solidFill>
                <a:schemeClr val="bg1"/>
              </a:solidFill>
              <a:latin typeface="Peugeot Expanded" panose="02000503040000020003" pitchFamily="50" charset="0"/>
            </a:endParaRPr>
          </a:p>
          <a:p>
            <a:r>
              <a:rPr lang="fr-FR" altLang="fr-FR" sz="12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2018, </a:t>
            </a:r>
            <a:r>
              <a:rPr lang="fr-FR" altLang="fr-FR" sz="1200" dirty="0" err="1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November</a:t>
            </a:r>
            <a:r>
              <a:rPr lang="fr-FR" altLang="fr-FR" sz="12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/</a:t>
            </a:r>
            <a:r>
              <a:rPr lang="fr-FR" altLang="fr-FR" sz="1200" dirty="0" err="1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December</a:t>
            </a:r>
            <a:r>
              <a:rPr lang="fr-FR" altLang="fr-FR" sz="12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 XX </a:t>
            </a:r>
            <a:endParaRPr lang="fr-FR" sz="1200" dirty="0">
              <a:solidFill>
                <a:schemeClr val="bg1"/>
              </a:solidFill>
              <a:latin typeface="Peugeot Expanded" panose="02000503040000020003" pitchFamily="50" charset="0"/>
              <a:cs typeface="Peugeot Expanded Medium"/>
            </a:endParaRPr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B7E1C9D-812F-47B8-9666-9A1F1FA154EC}"/>
              </a:ext>
            </a:extLst>
          </p:cNvPr>
          <p:cNvSpPr txBox="1">
            <a:spLocks/>
          </p:cNvSpPr>
          <p:nvPr/>
        </p:nvSpPr>
        <p:spPr>
          <a:xfrm>
            <a:off x="400336" y="3659851"/>
            <a:ext cx="2653236" cy="1988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339380">
              <a:spcBef>
                <a:spcPct val="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Peugeot Expanded Medium"/>
                <a:cs typeface="Peugeot Expanded Medium"/>
              </a:rPr>
              <a:t>DAY 1</a:t>
            </a:r>
          </a:p>
          <a:p>
            <a:pPr defTabSz="339380">
              <a:spcBef>
                <a:spcPct val="0"/>
              </a:spcBef>
              <a:defRPr/>
            </a:pPr>
            <a:endParaRPr lang="fr-FR" sz="1400" dirty="0">
              <a:solidFill>
                <a:schemeClr val="bg1"/>
              </a:solidFill>
              <a:latin typeface="Peugeot Expanded"/>
              <a:cs typeface="Peugeot Expanded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4.00 pm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: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Arrival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airport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/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Transfers</a:t>
            </a:r>
            <a:endParaRPr lang="fr-FR" sz="900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6.00 pm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: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Welcome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 to the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Martinhal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Hotel</a:t>
            </a:r>
            <a:endParaRPr lang="fr-FR" sz="900" b="1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6.30 pm :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  <a:cs typeface="Peugeot Expanded"/>
              </a:rPr>
              <a:t>Cocktail </a:t>
            </a: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"/>
              </a:rPr>
              <a:t>7.15 pm :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  <a:cs typeface="Peugeot Expanded"/>
              </a:rPr>
              <a:t>Press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  <a:cs typeface="Peugeot Expanded"/>
              </a:rPr>
              <a:t>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  <a:cs typeface="Peugeot Expanded"/>
              </a:rPr>
              <a:t>Conference</a:t>
            </a:r>
            <a:endParaRPr lang="fr-FR" sz="900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8.00 pm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: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Dinner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at the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hotel</a:t>
            </a:r>
            <a:endParaRPr lang="fr-FR" sz="900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ts val="900"/>
              </a:lnSpc>
              <a:defRPr/>
            </a:pPr>
            <a:endParaRPr lang="fr-FR" sz="800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5C05E61-2448-45B0-93BC-48EAD98A1AA6}"/>
              </a:ext>
            </a:extLst>
          </p:cNvPr>
          <p:cNvSpPr txBox="1">
            <a:spLocks/>
          </p:cNvSpPr>
          <p:nvPr/>
        </p:nvSpPr>
        <p:spPr>
          <a:xfrm>
            <a:off x="3179759" y="3644962"/>
            <a:ext cx="3783775" cy="183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339380">
              <a:spcBef>
                <a:spcPct val="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Peugeot Expanded Medium"/>
                <a:cs typeface="Peugeot Expanded Medium"/>
              </a:rPr>
              <a:t>DAY 2</a:t>
            </a:r>
          </a:p>
          <a:p>
            <a:pPr defTabSz="339380">
              <a:lnSpc>
                <a:spcPct val="150000"/>
              </a:lnSpc>
              <a:spcBef>
                <a:spcPct val="0"/>
              </a:spcBef>
              <a:defRPr/>
            </a:pPr>
            <a:endParaRPr lang="fr-FR" sz="1050" dirty="0">
              <a:solidFill>
                <a:schemeClr val="bg1"/>
              </a:solidFill>
              <a:latin typeface="Peugeot Expanded"/>
              <a:cs typeface="Peugeot Expanded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7:00 </a:t>
            </a: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am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: Breakfast</a:t>
            </a: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8.00 </a:t>
            </a: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am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: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Briefing</a:t>
            </a: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8.15  </a:t>
            </a: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am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to 12.00 pm :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NEW PEUGEOT 508 SW Test Drives</a:t>
            </a:r>
            <a:endParaRPr lang="fr-FR" sz="900" b="1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12.00 pm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: Lunch buffet at the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hotel</a:t>
            </a:r>
            <a:endParaRPr lang="fr-FR" sz="900" dirty="0">
              <a:solidFill>
                <a:schemeClr val="bg1"/>
              </a:solidFill>
              <a:latin typeface="Peugeot Expanded ExtraLight" panose="02000503040000020003" pitchFamily="2" charset="0"/>
            </a:endParaRP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 panose="02000503040000020003" pitchFamily="50" charset="0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 panose="02000503040000020003" pitchFamily="50" charset="0"/>
              </a:rPr>
              <a:t> 1.00 pm to 3.00 pm 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: NEW PEUGEOT 508 SW Test Drives</a:t>
            </a:r>
          </a:p>
          <a:p>
            <a:pPr marL="285750" indent="-285750" defTabSz="339380">
              <a:lnSpc>
                <a:spcPct val="150000"/>
              </a:lnSpc>
              <a:defRPr/>
            </a:pPr>
            <a:r>
              <a:rPr lang="fr-FR" sz="900" dirty="0" err="1">
                <a:solidFill>
                  <a:schemeClr val="bg1"/>
                </a:solidFill>
                <a:latin typeface="Peugeot Expanded"/>
                <a:cs typeface="Peugeot Expanded"/>
              </a:rPr>
              <a:t>From</a:t>
            </a:r>
            <a:r>
              <a:rPr lang="fr-FR" sz="900" dirty="0">
                <a:solidFill>
                  <a:schemeClr val="bg1"/>
                </a:solidFill>
                <a:latin typeface="Peugeot Expanded"/>
                <a:cs typeface="Peugeot Expanded"/>
              </a:rPr>
              <a:t> 2.00 pm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: Transfer to the </a:t>
            </a:r>
            <a:r>
              <a:rPr lang="fr-FR" sz="900" dirty="0" err="1">
                <a:solidFill>
                  <a:schemeClr val="bg1"/>
                </a:solidFill>
                <a:latin typeface="Peugeot Expanded ExtraLight" panose="02000503040000020003" pitchFamily="2" charset="0"/>
              </a:rPr>
              <a:t>airport</a:t>
            </a:r>
            <a:r>
              <a:rPr lang="fr-FR" sz="900" dirty="0">
                <a:solidFill>
                  <a:schemeClr val="bg1"/>
                </a:solidFill>
                <a:latin typeface="Peugeot Expanded ExtraLight" panose="0200050304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51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48EEBA2-C526-4FEE-9915-12A600FDF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5DCAE7-674D-4661-B192-FCC1373230CE}"/>
              </a:ext>
            </a:extLst>
          </p:cNvPr>
          <p:cNvSpPr txBox="1"/>
          <p:nvPr/>
        </p:nvSpPr>
        <p:spPr>
          <a:xfrm>
            <a:off x="306792" y="1897243"/>
            <a:ext cx="560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[ Type </a:t>
            </a:r>
            <a:r>
              <a:rPr lang="fr-FR" sz="1400" dirty="0" err="1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your</a:t>
            </a:r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 message </a:t>
            </a:r>
            <a:r>
              <a:rPr lang="fr-FR" sz="1400" dirty="0" err="1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here</a:t>
            </a:r>
            <a:r>
              <a:rPr lang="fr-FR" sz="1400" dirty="0">
                <a:solidFill>
                  <a:schemeClr val="bg1"/>
                </a:solidFill>
                <a:latin typeface="Peugeot Expanded" panose="02000503040000020003" pitchFamily="50" charset="0"/>
                <a:cs typeface="Peugeot Expanded Medium"/>
              </a:rPr>
              <a:t> ]</a:t>
            </a:r>
            <a:endParaRPr lang="fr-FR" sz="1200" dirty="0">
              <a:solidFill>
                <a:schemeClr val="bg1"/>
              </a:solidFill>
              <a:latin typeface="Peugeot Expanded" panose="02000503040000020003" pitchFamily="50" charset="0"/>
              <a:cs typeface="Peugeot Expanded Medium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095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124</Words>
  <Application>Microsoft Office PowerPoint</Application>
  <PresentationFormat>Grand écran</PresentationFormat>
  <Paragraphs>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Peugeot Expanded</vt:lpstr>
      <vt:lpstr>Peugeot Expanded ExtraLight</vt:lpstr>
      <vt:lpstr>Peugeot Expanded Medium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COURTEL</dc:creator>
  <cp:lastModifiedBy>Pauline COURTEL</cp:lastModifiedBy>
  <cp:revision>17</cp:revision>
  <dcterms:created xsi:type="dcterms:W3CDTF">2018-09-12T14:15:42Z</dcterms:created>
  <dcterms:modified xsi:type="dcterms:W3CDTF">2018-09-21T13:18:24Z</dcterms:modified>
</cp:coreProperties>
</file>